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39"/>
  </p:notesMasterIdLst>
  <p:sldIdLst>
    <p:sldId id="256" r:id="rId2"/>
    <p:sldId id="278" r:id="rId3"/>
    <p:sldId id="282" r:id="rId4"/>
    <p:sldId id="688" r:id="rId5"/>
    <p:sldId id="260" r:id="rId6"/>
    <p:sldId id="690" r:id="rId7"/>
    <p:sldId id="285" r:id="rId8"/>
    <p:sldId id="286" r:id="rId9"/>
    <p:sldId id="279" r:id="rId10"/>
    <p:sldId id="280" r:id="rId11"/>
    <p:sldId id="292" r:id="rId12"/>
    <p:sldId id="288" r:id="rId13"/>
    <p:sldId id="289" r:id="rId14"/>
    <p:sldId id="290" r:id="rId15"/>
    <p:sldId id="691" r:id="rId16"/>
    <p:sldId id="291" r:id="rId17"/>
    <p:sldId id="293" r:id="rId18"/>
    <p:sldId id="296" r:id="rId19"/>
    <p:sldId id="297" r:id="rId20"/>
    <p:sldId id="298" r:id="rId21"/>
    <p:sldId id="299" r:id="rId22"/>
    <p:sldId id="300" r:id="rId23"/>
    <p:sldId id="686" r:id="rId24"/>
    <p:sldId id="301" r:id="rId25"/>
    <p:sldId id="302" r:id="rId26"/>
    <p:sldId id="332" r:id="rId27"/>
    <p:sldId id="687" r:id="rId28"/>
    <p:sldId id="272" r:id="rId29"/>
    <p:sldId id="328" r:id="rId30"/>
    <p:sldId id="329" r:id="rId31"/>
    <p:sldId id="330" r:id="rId32"/>
    <p:sldId id="331" r:id="rId33"/>
    <p:sldId id="273" r:id="rId34"/>
    <p:sldId id="274" r:id="rId35"/>
    <p:sldId id="326" r:id="rId36"/>
    <p:sldId id="333" r:id="rId37"/>
    <p:sldId id="257"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FE7BA-D581-4A19-81CE-F53C9E9E7D57}" v="1529" dt="2021-10-18T22:09:00.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74" autoAdjust="0"/>
    <p:restoredTop sz="74026" autoAdjust="0"/>
  </p:normalViewPr>
  <p:slideViewPr>
    <p:cSldViewPr snapToGrid="0">
      <p:cViewPr>
        <p:scale>
          <a:sx n="60" d="100"/>
          <a:sy n="60" d="100"/>
        </p:scale>
        <p:origin x="546" y="42"/>
      </p:cViewPr>
      <p:guideLst/>
    </p:cSldViewPr>
  </p:slideViewPr>
  <p:notesTextViewPr>
    <p:cViewPr>
      <p:scale>
        <a:sx n="1" d="1"/>
        <a:sy n="1" d="1"/>
      </p:scale>
      <p:origin x="0" y="0"/>
    </p:cViewPr>
  </p:notesTextViewPr>
  <p:sorterViewPr>
    <p:cViewPr>
      <p:scale>
        <a:sx n="70" d="100"/>
        <a:sy n="70" d="100"/>
      </p:scale>
      <p:origin x="0" y="-17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lla battini" userId="57a03c3d8f0206c0" providerId="LiveId" clId="{4FEFE7BA-D581-4A19-81CE-F53C9E9E7D57}"/>
    <pc:docChg chg="undo custSel addSld delSld modSld sldOrd">
      <pc:chgData name="lorella battini" userId="57a03c3d8f0206c0" providerId="LiveId" clId="{4FEFE7BA-D581-4A19-81CE-F53C9E9E7D57}" dt="2021-10-18T22:49:40.095" v="14133" actId="1035"/>
      <pc:docMkLst>
        <pc:docMk/>
      </pc:docMkLst>
      <pc:sldChg chg="addSp delSp modSp mod modNotesTx">
        <pc:chgData name="lorella battini" userId="57a03c3d8f0206c0" providerId="LiveId" clId="{4FEFE7BA-D581-4A19-81CE-F53C9E9E7D57}" dt="2021-10-16T22:29:52.875" v="9809" actId="207"/>
        <pc:sldMkLst>
          <pc:docMk/>
          <pc:sldMk cId="1503251890" sldId="256"/>
        </pc:sldMkLst>
        <pc:spChg chg="mod">
          <ac:chgData name="lorella battini" userId="57a03c3d8f0206c0" providerId="LiveId" clId="{4FEFE7BA-D581-4A19-81CE-F53C9E9E7D57}" dt="2021-10-02T09:14:41.615" v="328" actId="404"/>
          <ac:spMkLst>
            <pc:docMk/>
            <pc:sldMk cId="1503251890" sldId="256"/>
            <ac:spMk id="2" creationId="{206BDAA7-B212-4B22-974E-71A5A5F1DA40}"/>
          </ac:spMkLst>
        </pc:spChg>
        <pc:spChg chg="mod">
          <ac:chgData name="lorella battini" userId="57a03c3d8f0206c0" providerId="LiveId" clId="{4FEFE7BA-D581-4A19-81CE-F53C9E9E7D57}" dt="2021-10-16T22:28:41.195" v="9808" actId="207"/>
          <ac:spMkLst>
            <pc:docMk/>
            <pc:sldMk cId="1503251890" sldId="256"/>
            <ac:spMk id="3" creationId="{D45F5993-BD85-4378-8881-C6848FE4E7EA}"/>
          </ac:spMkLst>
        </pc:spChg>
        <pc:spChg chg="add mod">
          <ac:chgData name="lorella battini" userId="57a03c3d8f0206c0" providerId="LiveId" clId="{4FEFE7BA-D581-4A19-81CE-F53C9E9E7D57}" dt="2021-10-16T22:29:52.875" v="9809" actId="207"/>
          <ac:spMkLst>
            <pc:docMk/>
            <pc:sldMk cId="1503251890" sldId="256"/>
            <ac:spMk id="4" creationId="{1AAEDDF5-9124-415A-90F9-713BB0714339}"/>
          </ac:spMkLst>
        </pc:spChg>
        <pc:spChg chg="mod">
          <ac:chgData name="lorella battini" userId="57a03c3d8f0206c0" providerId="LiveId" clId="{4FEFE7BA-D581-4A19-81CE-F53C9E9E7D57}" dt="2021-10-16T22:27:13.691" v="9767" actId="1037"/>
          <ac:spMkLst>
            <pc:docMk/>
            <pc:sldMk cId="1503251890" sldId="256"/>
            <ac:spMk id="9" creationId="{312A744F-3BDC-4F91-9ABC-0411A529BE52}"/>
          </ac:spMkLst>
        </pc:spChg>
        <pc:spChg chg="add del">
          <ac:chgData name="lorella battini" userId="57a03c3d8f0206c0" providerId="LiveId" clId="{4FEFE7BA-D581-4A19-81CE-F53C9E9E7D57}" dt="2021-09-19T22:24:04.120" v="72" actId="26606"/>
          <ac:spMkLst>
            <pc:docMk/>
            <pc:sldMk cId="1503251890" sldId="256"/>
            <ac:spMk id="32" creationId="{9B7AD9F6-8CE7-4299-8FC6-328F4DCD3FF9}"/>
          </ac:spMkLst>
        </pc:spChg>
        <pc:spChg chg="add del">
          <ac:chgData name="lorella battini" userId="57a03c3d8f0206c0" providerId="LiveId" clId="{4FEFE7BA-D581-4A19-81CE-F53C9E9E7D57}" dt="2021-09-19T22:24:04.120" v="72" actId="26606"/>
          <ac:spMkLst>
            <pc:docMk/>
            <pc:sldMk cId="1503251890" sldId="256"/>
            <ac:spMk id="34" creationId="{F49775AF-8896-43EE-92C6-83497D6DC56F}"/>
          </ac:spMkLst>
        </pc:spChg>
        <pc:spChg chg="add del">
          <ac:chgData name="lorella battini" userId="57a03c3d8f0206c0" providerId="LiveId" clId="{4FEFE7BA-D581-4A19-81CE-F53C9E9E7D57}" dt="2021-09-19T22:24:01.259" v="69" actId="26606"/>
          <ac:spMkLst>
            <pc:docMk/>
            <pc:sldMk cId="1503251890" sldId="256"/>
            <ac:spMk id="39" creationId="{EBDD1931-9E86-4402-9A68-33A2D9EFB198}"/>
          </ac:spMkLst>
        </pc:spChg>
        <pc:spChg chg="add del">
          <ac:chgData name="lorella battini" userId="57a03c3d8f0206c0" providerId="LiveId" clId="{4FEFE7BA-D581-4A19-81CE-F53C9E9E7D57}" dt="2021-09-19T22:24:01.259" v="69" actId="26606"/>
          <ac:spMkLst>
            <pc:docMk/>
            <pc:sldMk cId="1503251890" sldId="256"/>
            <ac:spMk id="41" creationId="{2C61293E-6EBE-43EF-A52C-9BEBFD7679D4}"/>
          </ac:spMkLst>
        </pc:spChg>
        <pc:spChg chg="add del">
          <ac:chgData name="lorella battini" userId="57a03c3d8f0206c0" providerId="LiveId" clId="{4FEFE7BA-D581-4A19-81CE-F53C9E9E7D57}" dt="2021-09-19T22:24:01.259" v="69" actId="26606"/>
          <ac:spMkLst>
            <pc:docMk/>
            <pc:sldMk cId="1503251890" sldId="256"/>
            <ac:spMk id="43" creationId="{3FCFB1DE-0B7E-48CC-BA90-B2AB0889F9D6}"/>
          </ac:spMkLst>
        </pc:spChg>
        <pc:spChg chg="add del">
          <ac:chgData name="lorella battini" userId="57a03c3d8f0206c0" providerId="LiveId" clId="{4FEFE7BA-D581-4A19-81CE-F53C9E9E7D57}" dt="2021-09-19T22:24:04.105" v="71" actId="26606"/>
          <ac:spMkLst>
            <pc:docMk/>
            <pc:sldMk cId="1503251890" sldId="256"/>
            <ac:spMk id="45" creationId="{EBDD1931-9E86-4402-9A68-33A2D9EFB198}"/>
          </ac:spMkLst>
        </pc:spChg>
        <pc:spChg chg="add del">
          <ac:chgData name="lorella battini" userId="57a03c3d8f0206c0" providerId="LiveId" clId="{4FEFE7BA-D581-4A19-81CE-F53C9E9E7D57}" dt="2021-09-19T22:24:04.105" v="71" actId="26606"/>
          <ac:spMkLst>
            <pc:docMk/>
            <pc:sldMk cId="1503251890" sldId="256"/>
            <ac:spMk id="46" creationId="{F13C74B1-5B17-4795-BED0-7140497B445A}"/>
          </ac:spMkLst>
        </pc:spChg>
        <pc:spChg chg="add del">
          <ac:chgData name="lorella battini" userId="57a03c3d8f0206c0" providerId="LiveId" clId="{4FEFE7BA-D581-4A19-81CE-F53C9E9E7D57}" dt="2021-09-19T22:24:04.105" v="71" actId="26606"/>
          <ac:spMkLst>
            <pc:docMk/>
            <pc:sldMk cId="1503251890" sldId="256"/>
            <ac:spMk id="47" creationId="{3FCFB1DE-0B7E-48CC-BA90-B2AB0889F9D6}"/>
          </ac:spMkLst>
        </pc:spChg>
        <pc:spChg chg="add">
          <ac:chgData name="lorella battini" userId="57a03c3d8f0206c0" providerId="LiveId" clId="{4FEFE7BA-D581-4A19-81CE-F53C9E9E7D57}" dt="2021-09-19T22:24:04.120" v="72" actId="26606"/>
          <ac:spMkLst>
            <pc:docMk/>
            <pc:sldMk cId="1503251890" sldId="256"/>
            <ac:spMk id="49" creationId="{337940BB-FBC4-492E-BD92-3B7B914D0EAE}"/>
          </ac:spMkLst>
        </pc:spChg>
        <pc:spChg chg="add">
          <ac:chgData name="lorella battini" userId="57a03c3d8f0206c0" providerId="LiveId" clId="{4FEFE7BA-D581-4A19-81CE-F53C9E9E7D57}" dt="2021-09-19T22:24:04.120" v="72" actId="26606"/>
          <ac:spMkLst>
            <pc:docMk/>
            <pc:sldMk cId="1503251890" sldId="256"/>
            <ac:spMk id="50" creationId="{3FCFB1DE-0B7E-48CC-BA90-B2AB0889F9D6}"/>
          </ac:spMkLst>
        </pc:spChg>
        <pc:grpChg chg="add mod">
          <ac:chgData name="lorella battini" userId="57a03c3d8f0206c0" providerId="LiveId" clId="{4FEFE7BA-D581-4A19-81CE-F53C9E9E7D57}" dt="2021-10-16T22:27:13.691" v="9767" actId="1037"/>
          <ac:grpSpMkLst>
            <pc:docMk/>
            <pc:sldMk cId="1503251890" sldId="256"/>
            <ac:grpSpMk id="7" creationId="{9A6711C0-3631-4A91-A131-91352945ACE4}"/>
          </ac:grpSpMkLst>
        </pc:grpChg>
        <pc:picChg chg="add mod">
          <ac:chgData name="lorella battini" userId="57a03c3d8f0206c0" providerId="LiveId" clId="{4FEFE7BA-D581-4A19-81CE-F53C9E9E7D57}" dt="2021-10-16T22:24:44.892" v="9712" actId="1076"/>
          <ac:picMkLst>
            <pc:docMk/>
            <pc:sldMk cId="1503251890" sldId="256"/>
            <ac:picMk id="5" creationId="{5884A262-4E07-4D72-9513-DA8D391B0512}"/>
          </ac:picMkLst>
        </pc:picChg>
        <pc:picChg chg="mod">
          <ac:chgData name="lorella battini" userId="57a03c3d8f0206c0" providerId="LiveId" clId="{4FEFE7BA-D581-4A19-81CE-F53C9E9E7D57}" dt="2021-10-16T22:27:13.691" v="9767" actId="1037"/>
          <ac:picMkLst>
            <pc:docMk/>
            <pc:sldMk cId="1503251890" sldId="256"/>
            <ac:picMk id="8" creationId="{01A1A7FC-0D0C-4C2B-9499-4439414972A8}"/>
          </ac:picMkLst>
        </pc:picChg>
        <pc:picChg chg="del mod">
          <ac:chgData name="lorella battini" userId="57a03c3d8f0206c0" providerId="LiveId" clId="{4FEFE7BA-D581-4A19-81CE-F53C9E9E7D57}" dt="2021-09-19T22:42:30.003" v="100" actId="478"/>
          <ac:picMkLst>
            <pc:docMk/>
            <pc:sldMk cId="1503251890" sldId="256"/>
            <ac:picMk id="23" creationId="{4C034FD7-55C9-4799-A83C-80057C7F9AE5}"/>
          </ac:picMkLst>
        </pc:picChg>
      </pc:sldChg>
      <pc:sldChg chg="addSp delSp modSp mod setBg">
        <pc:chgData name="lorella battini" userId="57a03c3d8f0206c0" providerId="LiveId" clId="{4FEFE7BA-D581-4A19-81CE-F53C9E9E7D57}" dt="2021-09-08T21:29:57.407" v="41" actId="404"/>
        <pc:sldMkLst>
          <pc:docMk/>
          <pc:sldMk cId="4028411256" sldId="257"/>
        </pc:sldMkLst>
        <pc:spChg chg="mod">
          <ac:chgData name="lorella battini" userId="57a03c3d8f0206c0" providerId="LiveId" clId="{4FEFE7BA-D581-4A19-81CE-F53C9E9E7D57}" dt="2021-09-08T21:29:57.407" v="41" actId="404"/>
          <ac:spMkLst>
            <pc:docMk/>
            <pc:sldMk cId="4028411256" sldId="257"/>
            <ac:spMk id="2" creationId="{FFCE684C-27DF-4E11-A61F-79A51E0BC54A}"/>
          </ac:spMkLst>
        </pc:spChg>
        <pc:spChg chg="del">
          <ac:chgData name="lorella battini" userId="57a03c3d8f0206c0" providerId="LiveId" clId="{4FEFE7BA-D581-4A19-81CE-F53C9E9E7D57}" dt="2021-09-08T21:28:26.036" v="0" actId="931"/>
          <ac:spMkLst>
            <pc:docMk/>
            <pc:sldMk cId="4028411256" sldId="257"/>
            <ac:spMk id="3" creationId="{81BFE9D6-CB37-405A-BA18-EBFC40E7DB21}"/>
          </ac:spMkLst>
        </pc:spChg>
        <pc:spChg chg="add del">
          <ac:chgData name="lorella battini" userId="57a03c3d8f0206c0" providerId="LiveId" clId="{4FEFE7BA-D581-4A19-81CE-F53C9E9E7D57}" dt="2021-09-08T21:28:39.667" v="4" actId="26606"/>
          <ac:spMkLst>
            <pc:docMk/>
            <pc:sldMk cId="4028411256" sldId="257"/>
            <ac:spMk id="9" creationId="{189EE33F-30D1-4649-BFAC-687CD7E449EF}"/>
          </ac:spMkLst>
        </pc:spChg>
        <pc:spChg chg="add">
          <ac:chgData name="lorella battini" userId="57a03c3d8f0206c0" providerId="LiveId" clId="{4FEFE7BA-D581-4A19-81CE-F53C9E9E7D57}" dt="2021-09-08T21:28:39.684" v="5" actId="26606"/>
          <ac:spMkLst>
            <pc:docMk/>
            <pc:sldMk cId="4028411256" sldId="257"/>
            <ac:spMk id="10" creationId="{DA381740-063A-41A4-836D-85D14980EEF0}"/>
          </ac:spMkLst>
        </pc:spChg>
        <pc:spChg chg="add del">
          <ac:chgData name="lorella battini" userId="57a03c3d8f0206c0" providerId="LiveId" clId="{4FEFE7BA-D581-4A19-81CE-F53C9E9E7D57}" dt="2021-09-08T21:28:39.667" v="4" actId="26606"/>
          <ac:spMkLst>
            <pc:docMk/>
            <pc:sldMk cId="4028411256" sldId="257"/>
            <ac:spMk id="12" creationId="{F13C74B1-5B17-4795-BED0-7140497B445A}"/>
          </ac:spMkLst>
        </pc:spChg>
        <pc:spChg chg="add del">
          <ac:chgData name="lorella battini" userId="57a03c3d8f0206c0" providerId="LiveId" clId="{4FEFE7BA-D581-4A19-81CE-F53C9E9E7D57}" dt="2021-09-08T21:28:39.667" v="4" actId="26606"/>
          <ac:spMkLst>
            <pc:docMk/>
            <pc:sldMk cId="4028411256" sldId="257"/>
            <ac:spMk id="14" creationId="{3FCFB1DE-0B7E-48CC-BA90-B2AB0889F9D6}"/>
          </ac:spMkLst>
        </pc:spChg>
        <pc:spChg chg="add">
          <ac:chgData name="lorella battini" userId="57a03c3d8f0206c0" providerId="LiveId" clId="{4FEFE7BA-D581-4A19-81CE-F53C9E9E7D57}" dt="2021-09-08T21:28:39.684" v="5" actId="26606"/>
          <ac:spMkLst>
            <pc:docMk/>
            <pc:sldMk cId="4028411256" sldId="257"/>
            <ac:spMk id="16" creationId="{9B7AD9F6-8CE7-4299-8FC6-328F4DCD3FF9}"/>
          </ac:spMkLst>
        </pc:spChg>
        <pc:spChg chg="add">
          <ac:chgData name="lorella battini" userId="57a03c3d8f0206c0" providerId="LiveId" clId="{4FEFE7BA-D581-4A19-81CE-F53C9E9E7D57}" dt="2021-09-08T21:28:39.684" v="5" actId="26606"/>
          <ac:spMkLst>
            <pc:docMk/>
            <pc:sldMk cId="4028411256" sldId="257"/>
            <ac:spMk id="17" creationId="{F49775AF-8896-43EE-92C6-83497D6DC56F}"/>
          </ac:spMkLst>
        </pc:spChg>
        <pc:picChg chg="add mod">
          <ac:chgData name="lorella battini" userId="57a03c3d8f0206c0" providerId="LiveId" clId="{4FEFE7BA-D581-4A19-81CE-F53C9E9E7D57}" dt="2021-09-08T21:28:39.684" v="5" actId="26606"/>
          <ac:picMkLst>
            <pc:docMk/>
            <pc:sldMk cId="4028411256" sldId="257"/>
            <ac:picMk id="5" creationId="{D751D608-B93F-4BC4-A136-75145EAC7274}"/>
          </ac:picMkLst>
        </pc:picChg>
      </pc:sldChg>
      <pc:sldChg chg="modSp add mod setBg">
        <pc:chgData name="lorella battini" userId="57a03c3d8f0206c0" providerId="LiveId" clId="{4FEFE7BA-D581-4A19-81CE-F53C9E9E7D57}" dt="2021-10-16T22:57:32.408" v="10266" actId="20577"/>
        <pc:sldMkLst>
          <pc:docMk/>
          <pc:sldMk cId="0" sldId="260"/>
        </pc:sldMkLst>
        <pc:spChg chg="mod">
          <ac:chgData name="lorella battini" userId="57a03c3d8f0206c0" providerId="LiveId" clId="{4FEFE7BA-D581-4A19-81CE-F53C9E9E7D57}" dt="2021-10-16T22:57:32.408" v="10266" actId="20577"/>
          <ac:spMkLst>
            <pc:docMk/>
            <pc:sldMk cId="0" sldId="260"/>
            <ac:spMk id="6147" creationId="{092937E3-9854-4F17-A161-F33AF5D5B040}"/>
          </ac:spMkLst>
        </pc:spChg>
      </pc:sldChg>
      <pc:sldChg chg="add">
        <pc:chgData name="lorella battini" userId="57a03c3d8f0206c0" providerId="LiveId" clId="{4FEFE7BA-D581-4A19-81CE-F53C9E9E7D57}" dt="2021-10-16T10:33:34.567" v="7224"/>
        <pc:sldMkLst>
          <pc:docMk/>
          <pc:sldMk cId="0" sldId="272"/>
        </pc:sldMkLst>
      </pc:sldChg>
      <pc:sldChg chg="add ord setBg">
        <pc:chgData name="lorella battini" userId="57a03c3d8f0206c0" providerId="LiveId" clId="{4FEFE7BA-D581-4A19-81CE-F53C9E9E7D57}" dt="2021-10-16T11:44:56.731" v="7235"/>
        <pc:sldMkLst>
          <pc:docMk/>
          <pc:sldMk cId="0" sldId="273"/>
        </pc:sldMkLst>
      </pc:sldChg>
      <pc:sldChg chg="add ord setBg">
        <pc:chgData name="lorella battini" userId="57a03c3d8f0206c0" providerId="LiveId" clId="{4FEFE7BA-D581-4A19-81CE-F53C9E9E7D57}" dt="2021-10-16T11:45:04.420" v="7237"/>
        <pc:sldMkLst>
          <pc:docMk/>
          <pc:sldMk cId="0" sldId="274"/>
        </pc:sldMkLst>
      </pc:sldChg>
      <pc:sldChg chg="addSp delSp modSp add mod delAnim modAnim modNotesTx">
        <pc:chgData name="lorella battini" userId="57a03c3d8f0206c0" providerId="LiveId" clId="{4FEFE7BA-D581-4A19-81CE-F53C9E9E7D57}" dt="2021-10-10T15:04:55.923" v="2565" actId="20577"/>
        <pc:sldMkLst>
          <pc:docMk/>
          <pc:sldMk cId="1130623639" sldId="278"/>
        </pc:sldMkLst>
        <pc:spChg chg="mod">
          <ac:chgData name="lorella battini" userId="57a03c3d8f0206c0" providerId="LiveId" clId="{4FEFE7BA-D581-4A19-81CE-F53C9E9E7D57}" dt="2021-10-10T15:04:55.923" v="2565" actId="20577"/>
          <ac:spMkLst>
            <pc:docMk/>
            <pc:sldMk cId="1130623639" sldId="278"/>
            <ac:spMk id="8" creationId="{79E06F4C-4C11-4A66-A488-967D1FF730FF}"/>
          </ac:spMkLst>
        </pc:spChg>
        <pc:spChg chg="del">
          <ac:chgData name="lorella battini" userId="57a03c3d8f0206c0" providerId="LiveId" clId="{4FEFE7BA-D581-4A19-81CE-F53C9E9E7D57}" dt="2021-10-02T09:20:23.625" v="667" actId="478"/>
          <ac:spMkLst>
            <pc:docMk/>
            <pc:sldMk cId="1130623639" sldId="278"/>
            <ac:spMk id="17" creationId="{E36D1E11-AEFA-43F6-99F7-ED81A7E2B7F9}"/>
          </ac:spMkLst>
        </pc:spChg>
        <pc:spChg chg="add mod">
          <ac:chgData name="lorella battini" userId="57a03c3d8f0206c0" providerId="LiveId" clId="{4FEFE7BA-D581-4A19-81CE-F53C9E9E7D57}" dt="2021-10-02T09:25:13.607" v="872" actId="1035"/>
          <ac:spMkLst>
            <pc:docMk/>
            <pc:sldMk cId="1130623639" sldId="278"/>
            <ac:spMk id="44" creationId="{53CC0D34-1D65-40A2-ADEA-D73B234B490A}"/>
          </ac:spMkLst>
        </pc:spChg>
        <pc:spChg chg="mod">
          <ac:chgData name="lorella battini" userId="57a03c3d8f0206c0" providerId="LiveId" clId="{4FEFE7BA-D581-4A19-81CE-F53C9E9E7D57}" dt="2021-10-02T09:22:43.786" v="783" actId="1076"/>
          <ac:spMkLst>
            <pc:docMk/>
            <pc:sldMk cId="1130623639" sldId="278"/>
            <ac:spMk id="5122" creationId="{CBA361EA-C1C8-42A3-AD44-3848FA404AC4}"/>
          </ac:spMkLst>
        </pc:spChg>
        <pc:spChg chg="mod">
          <ac:chgData name="lorella battini" userId="57a03c3d8f0206c0" providerId="LiveId" clId="{4FEFE7BA-D581-4A19-81CE-F53C9E9E7D57}" dt="2021-10-02T09:22:33.082" v="781" actId="1037"/>
          <ac:spMkLst>
            <pc:docMk/>
            <pc:sldMk cId="1130623639" sldId="278"/>
            <ac:spMk id="5124" creationId="{08FB44CF-6FB0-4C70-94DC-A21EF17A9781}"/>
          </ac:spMkLst>
        </pc:spChg>
        <pc:spChg chg="mod">
          <ac:chgData name="lorella battini" userId="57a03c3d8f0206c0" providerId="LiveId" clId="{4FEFE7BA-D581-4A19-81CE-F53C9E9E7D57}" dt="2021-10-02T09:29:06.199" v="911" actId="1038"/>
          <ac:spMkLst>
            <pc:docMk/>
            <pc:sldMk cId="1130623639" sldId="278"/>
            <ac:spMk id="5125" creationId="{F58ADB7D-4084-417B-95D0-346513AF2ECB}"/>
          </ac:spMkLst>
        </pc:spChg>
        <pc:spChg chg="mod">
          <ac:chgData name="lorella battini" userId="57a03c3d8f0206c0" providerId="LiveId" clId="{4FEFE7BA-D581-4A19-81CE-F53C9E9E7D57}" dt="2021-10-02T09:39:16.875" v="1110" actId="1036"/>
          <ac:spMkLst>
            <pc:docMk/>
            <pc:sldMk cId="1130623639" sldId="278"/>
            <ac:spMk id="5129" creationId="{6AF33EE1-E344-430E-B402-3FB8E06F2A46}"/>
          </ac:spMkLst>
        </pc:spChg>
        <pc:spChg chg="del mod">
          <ac:chgData name="lorella battini" userId="57a03c3d8f0206c0" providerId="LiveId" clId="{4FEFE7BA-D581-4A19-81CE-F53C9E9E7D57}" dt="2021-10-02T09:11:37.440" v="237" actId="478"/>
          <ac:spMkLst>
            <pc:docMk/>
            <pc:sldMk cId="1130623639" sldId="278"/>
            <ac:spMk id="5131" creationId="{132E629C-5964-45B6-AECB-1838B0258AA8}"/>
          </ac:spMkLst>
        </pc:spChg>
        <pc:spChg chg="mod">
          <ac:chgData name="lorella battini" userId="57a03c3d8f0206c0" providerId="LiveId" clId="{4FEFE7BA-D581-4A19-81CE-F53C9E9E7D57}" dt="2021-10-02T09:18:39.347" v="532" actId="1036"/>
          <ac:spMkLst>
            <pc:docMk/>
            <pc:sldMk cId="1130623639" sldId="278"/>
            <ac:spMk id="5140" creationId="{34AB679D-3E69-4187-95FA-74690DF5E344}"/>
          </ac:spMkLst>
        </pc:spChg>
        <pc:spChg chg="mod">
          <ac:chgData name="lorella battini" userId="57a03c3d8f0206c0" providerId="LiveId" clId="{4FEFE7BA-D581-4A19-81CE-F53C9E9E7D57}" dt="2021-10-10T14:57:54.173" v="2501" actId="1076"/>
          <ac:spMkLst>
            <pc:docMk/>
            <pc:sldMk cId="1130623639" sldId="278"/>
            <ac:spMk id="5141" creationId="{94673CE3-33B9-44C6-B87C-D5F8E4EAA18D}"/>
          </ac:spMkLst>
        </pc:spChg>
        <pc:spChg chg="mod">
          <ac:chgData name="lorella battini" userId="57a03c3d8f0206c0" providerId="LiveId" clId="{4FEFE7BA-D581-4A19-81CE-F53C9E9E7D57}" dt="2021-10-02T09:21:13.997" v="689" actId="1035"/>
          <ac:spMkLst>
            <pc:docMk/>
            <pc:sldMk cId="1130623639" sldId="278"/>
            <ac:spMk id="5158" creationId="{C965626A-73E5-478D-AD95-0FF65EA962A0}"/>
          </ac:spMkLst>
        </pc:spChg>
        <pc:spChg chg="mod">
          <ac:chgData name="lorella battini" userId="57a03c3d8f0206c0" providerId="LiveId" clId="{4FEFE7BA-D581-4A19-81CE-F53C9E9E7D57}" dt="2021-10-02T09:39:16.875" v="1110" actId="1036"/>
          <ac:spMkLst>
            <pc:docMk/>
            <pc:sldMk cId="1130623639" sldId="278"/>
            <ac:spMk id="5161" creationId="{4C750907-1E5E-48B2-81DB-53E9BFC90C35}"/>
          </ac:spMkLst>
        </pc:spChg>
        <pc:grpChg chg="mod">
          <ac:chgData name="lorella battini" userId="57a03c3d8f0206c0" providerId="LiveId" clId="{4FEFE7BA-D581-4A19-81CE-F53C9E9E7D57}" dt="2021-10-02T09:39:16.875" v="1110" actId="1036"/>
          <ac:grpSpMkLst>
            <pc:docMk/>
            <pc:sldMk cId="1130623639" sldId="278"/>
            <ac:grpSpMk id="2" creationId="{8ADFAB95-DB5E-47D2-9DCB-B72CCB43AE80}"/>
          </ac:grpSpMkLst>
        </pc:grpChg>
        <pc:grpChg chg="mod">
          <ac:chgData name="lorella battini" userId="57a03c3d8f0206c0" providerId="LiveId" clId="{4FEFE7BA-D581-4A19-81CE-F53C9E9E7D57}" dt="2021-10-10T14:57:54.173" v="2501" actId="1076"/>
          <ac:grpSpMkLst>
            <pc:docMk/>
            <pc:sldMk cId="1130623639" sldId="278"/>
            <ac:grpSpMk id="3" creationId="{8F2FFB76-E4D2-474B-AD06-0B20AD8303AD}"/>
          </ac:grpSpMkLst>
        </pc:grpChg>
        <pc:grpChg chg="add mod">
          <ac:chgData name="lorella battini" userId="57a03c3d8f0206c0" providerId="LiveId" clId="{4FEFE7BA-D581-4A19-81CE-F53C9E9E7D57}" dt="2021-10-02T09:39:16.875" v="1110" actId="1036"/>
          <ac:grpSpMkLst>
            <pc:docMk/>
            <pc:sldMk cId="1130623639" sldId="278"/>
            <ac:grpSpMk id="5" creationId="{2E872940-8C2E-4961-81BF-EF8D5FD43978}"/>
          </ac:grpSpMkLst>
        </pc:grpChg>
        <pc:grpChg chg="del">
          <ac:chgData name="lorella battini" userId="57a03c3d8f0206c0" providerId="LiveId" clId="{4FEFE7BA-D581-4A19-81CE-F53C9E9E7D57}" dt="2021-10-02T09:10:00.245" v="235" actId="478"/>
          <ac:grpSpMkLst>
            <pc:docMk/>
            <pc:sldMk cId="1130623639" sldId="278"/>
            <ac:grpSpMk id="6" creationId="{886A4C5D-F106-4911-B3AF-2E3DCBAC1A18}"/>
          </ac:grpSpMkLst>
        </pc:grpChg>
        <pc:grpChg chg="mod">
          <ac:chgData name="lorella battini" userId="57a03c3d8f0206c0" providerId="LiveId" clId="{4FEFE7BA-D581-4A19-81CE-F53C9E9E7D57}" dt="2021-10-02T09:21:13.997" v="689" actId="1035"/>
          <ac:grpSpMkLst>
            <pc:docMk/>
            <pc:sldMk cId="1130623639" sldId="278"/>
            <ac:grpSpMk id="7" creationId="{7C91E0D5-D955-4AB5-A8F4-5EF429431F29}"/>
          </ac:grpSpMkLst>
        </pc:grpChg>
        <pc:grpChg chg="mod">
          <ac:chgData name="lorella battini" userId="57a03c3d8f0206c0" providerId="LiveId" clId="{4FEFE7BA-D581-4A19-81CE-F53C9E9E7D57}" dt="2021-10-10T14:57:54.173" v="2501" actId="1076"/>
          <ac:grpSpMkLst>
            <pc:docMk/>
            <pc:sldMk cId="1130623639" sldId="278"/>
            <ac:grpSpMk id="14" creationId="{01F83160-C7B7-4F6A-9222-8CD8669E731B}"/>
          </ac:grpSpMkLst>
        </pc:grpChg>
        <pc:grpChg chg="del">
          <ac:chgData name="lorella battini" userId="57a03c3d8f0206c0" providerId="LiveId" clId="{4FEFE7BA-D581-4A19-81CE-F53C9E9E7D57}" dt="2021-10-02T09:09:54.444" v="234" actId="478"/>
          <ac:grpSpMkLst>
            <pc:docMk/>
            <pc:sldMk cId="1130623639" sldId="278"/>
            <ac:grpSpMk id="16" creationId="{96451888-6EEB-430F-BEA9-D2F6C74C7FA6}"/>
          </ac:grpSpMkLst>
        </pc:grpChg>
        <pc:grpChg chg="del">
          <ac:chgData name="lorella battini" userId="57a03c3d8f0206c0" providerId="LiveId" clId="{4FEFE7BA-D581-4A19-81CE-F53C9E9E7D57}" dt="2021-10-02T09:11:46.317" v="238" actId="478"/>
          <ac:grpSpMkLst>
            <pc:docMk/>
            <pc:sldMk cId="1130623639" sldId="278"/>
            <ac:grpSpMk id="5148" creationId="{903F3631-9345-4C52-B63D-3B3E3A74FAD2}"/>
          </ac:grpSpMkLst>
        </pc:grpChg>
        <pc:picChg chg="mod">
          <ac:chgData name="lorella battini" userId="57a03c3d8f0206c0" providerId="LiveId" clId="{4FEFE7BA-D581-4A19-81CE-F53C9E9E7D57}" dt="2021-10-10T14:57:54.173" v="2501" actId="1076"/>
          <ac:picMkLst>
            <pc:docMk/>
            <pc:sldMk cId="1130623639" sldId="278"/>
            <ac:picMk id="5142" creationId="{06E4583A-A3D7-4A97-88C4-AB1E9AC74112}"/>
          </ac:picMkLst>
        </pc:picChg>
        <pc:picChg chg="mod">
          <ac:chgData name="lorella battini" userId="57a03c3d8f0206c0" providerId="LiveId" clId="{4FEFE7BA-D581-4A19-81CE-F53C9E9E7D57}" dt="2021-10-02T09:21:13.997" v="689" actId="1035"/>
          <ac:picMkLst>
            <pc:docMk/>
            <pc:sldMk cId="1130623639" sldId="278"/>
            <ac:picMk id="5159" creationId="{B19DF8FB-EC9A-4C22-B7AA-19B42CDA63CD}"/>
          </ac:picMkLst>
        </pc:picChg>
        <pc:picChg chg="mod">
          <ac:chgData name="lorella battini" userId="57a03c3d8f0206c0" providerId="LiveId" clId="{4FEFE7BA-D581-4A19-81CE-F53C9E9E7D57}" dt="2021-10-02T09:39:16.875" v="1110" actId="1036"/>
          <ac:picMkLst>
            <pc:docMk/>
            <pc:sldMk cId="1130623639" sldId="278"/>
            <ac:picMk id="5160" creationId="{A82ADD49-F8B8-4858-BFE5-4D855E47E9E9}"/>
          </ac:picMkLst>
        </pc:picChg>
      </pc:sldChg>
      <pc:sldChg chg="addSp delSp modSp new mod setBg modAnim">
        <pc:chgData name="lorella battini" userId="57a03c3d8f0206c0" providerId="LiveId" clId="{4FEFE7BA-D581-4A19-81CE-F53C9E9E7D57}" dt="2021-10-10T13:54:05.941" v="1654" actId="1035"/>
        <pc:sldMkLst>
          <pc:docMk/>
          <pc:sldMk cId="2849134873" sldId="279"/>
        </pc:sldMkLst>
        <pc:spChg chg="add mod">
          <ac:chgData name="lorella battini" userId="57a03c3d8f0206c0" providerId="LiveId" clId="{4FEFE7BA-D581-4A19-81CE-F53C9E9E7D57}" dt="2021-10-10T13:52:44.969" v="1494" actId="1076"/>
          <ac:spMkLst>
            <pc:docMk/>
            <pc:sldMk cId="2849134873" sldId="279"/>
            <ac:spMk id="2" creationId="{E7DC681D-7594-47A7-BCF4-8B689C6FF77A}"/>
          </ac:spMkLst>
        </pc:spChg>
        <pc:spChg chg="add mod">
          <ac:chgData name="lorella battini" userId="57a03c3d8f0206c0" providerId="LiveId" clId="{4FEFE7BA-D581-4A19-81CE-F53C9E9E7D57}" dt="2021-10-10T13:53:10.049" v="1589" actId="1035"/>
          <ac:spMkLst>
            <pc:docMk/>
            <pc:sldMk cId="2849134873" sldId="279"/>
            <ac:spMk id="3" creationId="{0085B5DA-202E-454D-AB7B-435415B068F5}"/>
          </ac:spMkLst>
        </pc:spChg>
        <pc:spChg chg="add del mod">
          <ac:chgData name="lorella battini" userId="57a03c3d8f0206c0" providerId="LiveId" clId="{4FEFE7BA-D581-4A19-81CE-F53C9E9E7D57}" dt="2021-10-10T08:52:20.366" v="1313"/>
          <ac:spMkLst>
            <pc:docMk/>
            <pc:sldMk cId="2849134873" sldId="279"/>
            <ac:spMk id="3" creationId="{A6132AD5-E94E-4C09-B22B-FB4366539D88}"/>
          </ac:spMkLst>
        </pc:spChg>
        <pc:spChg chg="add mod">
          <ac:chgData name="lorella battini" userId="57a03c3d8f0206c0" providerId="LiveId" clId="{4FEFE7BA-D581-4A19-81CE-F53C9E9E7D57}" dt="2021-10-10T13:53:03.768" v="1578" actId="1035"/>
          <ac:spMkLst>
            <pc:docMk/>
            <pc:sldMk cId="2849134873" sldId="279"/>
            <ac:spMk id="4" creationId="{C738CDEE-0F89-4D71-9C3D-49035FA6ADAF}"/>
          </ac:spMkLst>
        </pc:spChg>
        <pc:spChg chg="add mod">
          <ac:chgData name="lorella battini" userId="57a03c3d8f0206c0" providerId="LiveId" clId="{4FEFE7BA-D581-4A19-81CE-F53C9E9E7D57}" dt="2021-10-10T13:53:19.459" v="1603" actId="1037"/>
          <ac:spMkLst>
            <pc:docMk/>
            <pc:sldMk cId="2849134873" sldId="279"/>
            <ac:spMk id="5" creationId="{1F73EF80-EA2B-47DC-AFDB-EE0B999646D7}"/>
          </ac:spMkLst>
        </pc:spChg>
        <pc:spChg chg="add mod">
          <ac:chgData name="lorella battini" userId="57a03c3d8f0206c0" providerId="LiveId" clId="{4FEFE7BA-D581-4A19-81CE-F53C9E9E7D57}" dt="2021-10-10T13:54:05.941" v="1654" actId="1035"/>
          <ac:spMkLst>
            <pc:docMk/>
            <pc:sldMk cId="2849134873" sldId="279"/>
            <ac:spMk id="6" creationId="{F0B2F1C4-216A-4427-848C-91CAF7A0712C}"/>
          </ac:spMkLst>
        </pc:spChg>
      </pc:sldChg>
      <pc:sldChg chg="addSp delSp modSp new mod">
        <pc:chgData name="lorella battini" userId="57a03c3d8f0206c0" providerId="LiveId" clId="{4FEFE7BA-D581-4A19-81CE-F53C9E9E7D57}" dt="2021-10-10T14:15:03.254" v="2090" actId="1037"/>
        <pc:sldMkLst>
          <pc:docMk/>
          <pc:sldMk cId="1095137976" sldId="280"/>
        </pc:sldMkLst>
        <pc:spChg chg="add del mod">
          <ac:chgData name="lorella battini" userId="57a03c3d8f0206c0" providerId="LiveId" clId="{4FEFE7BA-D581-4A19-81CE-F53C9E9E7D57}" dt="2021-10-10T14:11:14.376" v="1794" actId="478"/>
          <ac:spMkLst>
            <pc:docMk/>
            <pc:sldMk cId="1095137976" sldId="280"/>
            <ac:spMk id="2" creationId="{302E80CE-16EE-49D8-ACA2-5772281472B1}"/>
          </ac:spMkLst>
        </pc:spChg>
        <pc:spChg chg="add del mod">
          <ac:chgData name="lorella battini" userId="57a03c3d8f0206c0" providerId="LiveId" clId="{4FEFE7BA-D581-4A19-81CE-F53C9E9E7D57}" dt="2021-10-10T14:12:16.438" v="1956" actId="478"/>
          <ac:spMkLst>
            <pc:docMk/>
            <pc:sldMk cId="1095137976" sldId="280"/>
            <ac:spMk id="3" creationId="{C835E2F0-6C9D-4A31-85BB-C7ADF4EB8F51}"/>
          </ac:spMkLst>
        </pc:spChg>
        <pc:spChg chg="add mod">
          <ac:chgData name="lorella battini" userId="57a03c3d8f0206c0" providerId="LiveId" clId="{4FEFE7BA-D581-4A19-81CE-F53C9E9E7D57}" dt="2021-10-10T14:13:10.636" v="2009" actId="207"/>
          <ac:spMkLst>
            <pc:docMk/>
            <pc:sldMk cId="1095137976" sldId="280"/>
            <ac:spMk id="4" creationId="{302CF476-5690-405A-A574-F240E8A20654}"/>
          </ac:spMkLst>
        </pc:spChg>
        <pc:spChg chg="add mod">
          <ac:chgData name="lorella battini" userId="57a03c3d8f0206c0" providerId="LiveId" clId="{4FEFE7BA-D581-4A19-81CE-F53C9E9E7D57}" dt="2021-10-10T14:13:17.932" v="2010" actId="207"/>
          <ac:spMkLst>
            <pc:docMk/>
            <pc:sldMk cId="1095137976" sldId="280"/>
            <ac:spMk id="5" creationId="{AE4AEEE8-54A6-4755-9C54-5C5A27E8B7E9}"/>
          </ac:spMkLst>
        </pc:spChg>
        <pc:spChg chg="add mod">
          <ac:chgData name="lorella battini" userId="57a03c3d8f0206c0" providerId="LiveId" clId="{4FEFE7BA-D581-4A19-81CE-F53C9E9E7D57}" dt="2021-10-10T14:15:03.254" v="2090" actId="1037"/>
          <ac:spMkLst>
            <pc:docMk/>
            <pc:sldMk cId="1095137976" sldId="280"/>
            <ac:spMk id="6" creationId="{93BCBB7E-CB7F-4B1E-A29D-1E0C0DA1BF2B}"/>
          </ac:spMkLst>
        </pc:spChg>
      </pc:sldChg>
      <pc:sldChg chg="addSp delSp modSp new del mod setBg modNotesTx">
        <pc:chgData name="lorella battini" userId="57a03c3d8f0206c0" providerId="LiveId" clId="{4FEFE7BA-D581-4A19-81CE-F53C9E9E7D57}" dt="2021-10-16T22:18:35.103" v="9394" actId="47"/>
        <pc:sldMkLst>
          <pc:docMk/>
          <pc:sldMk cId="1349926448" sldId="281"/>
        </pc:sldMkLst>
        <pc:spChg chg="add del">
          <ac:chgData name="lorella battini" userId="57a03c3d8f0206c0" providerId="LiveId" clId="{4FEFE7BA-D581-4A19-81CE-F53C9E9E7D57}" dt="2021-10-10T14:19:40.854" v="2097" actId="26606"/>
          <ac:spMkLst>
            <pc:docMk/>
            <pc:sldMk cId="1349926448" sldId="281"/>
            <ac:spMk id="2" creationId="{AEE5582A-4763-483B-ADAD-ACBF6A35B5C8}"/>
          </ac:spMkLst>
        </pc:spChg>
        <pc:spChg chg="del">
          <ac:chgData name="lorella battini" userId="57a03c3d8f0206c0" providerId="LiveId" clId="{4FEFE7BA-D581-4A19-81CE-F53C9E9E7D57}" dt="2021-10-10T14:19:12.947" v="2092" actId="931"/>
          <ac:spMkLst>
            <pc:docMk/>
            <pc:sldMk cId="1349926448" sldId="281"/>
            <ac:spMk id="3" creationId="{0B987F05-9C80-4300-8DA8-67F6491655EE}"/>
          </ac:spMkLst>
        </pc:spChg>
        <pc:spChg chg="add del">
          <ac:chgData name="lorella battini" userId="57a03c3d8f0206c0" providerId="LiveId" clId="{4FEFE7BA-D581-4A19-81CE-F53C9E9E7D57}" dt="2021-10-10T14:19:40.746" v="2096" actId="26606"/>
          <ac:spMkLst>
            <pc:docMk/>
            <pc:sldMk cId="1349926448" sldId="281"/>
            <ac:spMk id="9" creationId="{51457369-5BF6-4540-98BC-A3AE422B2A95}"/>
          </ac:spMkLst>
        </pc:spChg>
        <pc:spChg chg="add del">
          <ac:chgData name="lorella battini" userId="57a03c3d8f0206c0" providerId="LiveId" clId="{4FEFE7BA-D581-4A19-81CE-F53C9E9E7D57}" dt="2021-10-10T14:19:26.918" v="2094" actId="26606"/>
          <ac:spMkLst>
            <pc:docMk/>
            <pc:sldMk cId="1349926448" sldId="281"/>
            <ac:spMk id="10" creationId="{2D2B266D-3625-4584-A5C3-7D3F672CFF30}"/>
          </ac:spMkLst>
        </pc:spChg>
        <pc:spChg chg="add del">
          <ac:chgData name="lorella battini" userId="57a03c3d8f0206c0" providerId="LiveId" clId="{4FEFE7BA-D581-4A19-81CE-F53C9E9E7D57}" dt="2021-10-10T14:19:40.746" v="2096" actId="26606"/>
          <ac:spMkLst>
            <pc:docMk/>
            <pc:sldMk cId="1349926448" sldId="281"/>
            <ac:spMk id="12" creationId="{F13C74B1-5B17-4795-BED0-7140497B445A}"/>
          </ac:spMkLst>
        </pc:spChg>
        <pc:spChg chg="add del">
          <ac:chgData name="lorella battini" userId="57a03c3d8f0206c0" providerId="LiveId" clId="{4FEFE7BA-D581-4A19-81CE-F53C9E9E7D57}" dt="2021-10-10T14:19:40.746" v="2096" actId="26606"/>
          <ac:spMkLst>
            <pc:docMk/>
            <pc:sldMk cId="1349926448" sldId="281"/>
            <ac:spMk id="13" creationId="{AEE5582A-4763-483B-ADAD-ACBF6A35B5C8}"/>
          </ac:spMkLst>
        </pc:spChg>
        <pc:spChg chg="add del">
          <ac:chgData name="lorella battini" userId="57a03c3d8f0206c0" providerId="LiveId" clId="{4FEFE7BA-D581-4A19-81CE-F53C9E9E7D57}" dt="2021-10-10T14:19:40.746" v="2096" actId="26606"/>
          <ac:spMkLst>
            <pc:docMk/>
            <pc:sldMk cId="1349926448" sldId="281"/>
            <ac:spMk id="14" creationId="{3FCFB1DE-0B7E-48CC-BA90-B2AB0889F9D6}"/>
          </ac:spMkLst>
        </pc:spChg>
        <pc:spChg chg="add del">
          <ac:chgData name="lorella battini" userId="57a03c3d8f0206c0" providerId="LiveId" clId="{4FEFE7BA-D581-4A19-81CE-F53C9E9E7D57}" dt="2021-10-10T14:37:58.714" v="2316" actId="26606"/>
          <ac:spMkLst>
            <pc:docMk/>
            <pc:sldMk cId="1349926448" sldId="281"/>
            <ac:spMk id="16" creationId="{2C61293E-6EBE-43EF-A52C-9BEBFD7679D4}"/>
          </ac:spMkLst>
        </pc:spChg>
        <pc:spChg chg="add mod">
          <ac:chgData name="lorella battini" userId="57a03c3d8f0206c0" providerId="LiveId" clId="{4FEFE7BA-D581-4A19-81CE-F53C9E9E7D57}" dt="2021-10-10T14:42:09.298" v="2329" actId="207"/>
          <ac:spMkLst>
            <pc:docMk/>
            <pc:sldMk cId="1349926448" sldId="281"/>
            <ac:spMk id="17" creationId="{AEE5582A-4763-483B-ADAD-ACBF6A35B5C8}"/>
          </ac:spMkLst>
        </pc:spChg>
        <pc:spChg chg="add del">
          <ac:chgData name="lorella battini" userId="57a03c3d8f0206c0" providerId="LiveId" clId="{4FEFE7BA-D581-4A19-81CE-F53C9E9E7D57}" dt="2021-10-10T14:37:58.714" v="2316" actId="26606"/>
          <ac:spMkLst>
            <pc:docMk/>
            <pc:sldMk cId="1349926448" sldId="281"/>
            <ac:spMk id="18" creationId="{3FCFB1DE-0B7E-48CC-BA90-B2AB0889F9D6}"/>
          </ac:spMkLst>
        </pc:spChg>
        <pc:spChg chg="add mod">
          <ac:chgData name="lorella battini" userId="57a03c3d8f0206c0" providerId="LiveId" clId="{4FEFE7BA-D581-4A19-81CE-F53C9E9E7D57}" dt="2021-10-15T07:20:18.862" v="3792" actId="207"/>
          <ac:spMkLst>
            <pc:docMk/>
            <pc:sldMk cId="1349926448" sldId="281"/>
            <ac:spMk id="19" creationId="{FD55244B-A4FD-4F61-B4E8-D4FF6D004D74}"/>
          </ac:spMkLst>
        </pc:spChg>
        <pc:spChg chg="add del">
          <ac:chgData name="lorella battini" userId="57a03c3d8f0206c0" providerId="LiveId" clId="{4FEFE7BA-D581-4A19-81CE-F53C9E9E7D57}" dt="2021-10-10T14:37:58.708" v="2315" actId="26606"/>
          <ac:spMkLst>
            <pc:docMk/>
            <pc:sldMk cId="1349926448" sldId="281"/>
            <ac:spMk id="24" creationId="{F13C74B1-5B17-4795-BED0-7140497B445A}"/>
          </ac:spMkLst>
        </pc:spChg>
        <pc:spChg chg="add del">
          <ac:chgData name="lorella battini" userId="57a03c3d8f0206c0" providerId="LiveId" clId="{4FEFE7BA-D581-4A19-81CE-F53C9E9E7D57}" dt="2021-10-10T14:37:58.708" v="2315" actId="26606"/>
          <ac:spMkLst>
            <pc:docMk/>
            <pc:sldMk cId="1349926448" sldId="281"/>
            <ac:spMk id="26" creationId="{3FCFB1DE-0B7E-48CC-BA90-B2AB0889F9D6}"/>
          </ac:spMkLst>
        </pc:spChg>
        <pc:spChg chg="add del">
          <ac:chgData name="lorella battini" userId="57a03c3d8f0206c0" providerId="LiveId" clId="{4FEFE7BA-D581-4A19-81CE-F53C9E9E7D57}" dt="2021-10-10T14:41:35.841" v="2328" actId="26606"/>
          <ac:spMkLst>
            <pc:docMk/>
            <pc:sldMk cId="1349926448" sldId="281"/>
            <ac:spMk id="28" creationId="{2C61293E-6EBE-43EF-A52C-9BEBFD7679D4}"/>
          </ac:spMkLst>
        </pc:spChg>
        <pc:spChg chg="add del">
          <ac:chgData name="lorella battini" userId="57a03c3d8f0206c0" providerId="LiveId" clId="{4FEFE7BA-D581-4A19-81CE-F53C9E9E7D57}" dt="2021-10-10T14:41:35.841" v="2328" actId="26606"/>
          <ac:spMkLst>
            <pc:docMk/>
            <pc:sldMk cId="1349926448" sldId="281"/>
            <ac:spMk id="29" creationId="{3FCFB1DE-0B7E-48CC-BA90-B2AB0889F9D6}"/>
          </ac:spMkLst>
        </pc:spChg>
        <pc:spChg chg="add">
          <ac:chgData name="lorella battini" userId="57a03c3d8f0206c0" providerId="LiveId" clId="{4FEFE7BA-D581-4A19-81CE-F53C9E9E7D57}" dt="2021-10-10T14:41:35.841" v="2328" actId="26606"/>
          <ac:spMkLst>
            <pc:docMk/>
            <pc:sldMk cId="1349926448" sldId="281"/>
            <ac:spMk id="34" creationId="{2C61293E-6EBE-43EF-A52C-9BEBFD7679D4}"/>
          </ac:spMkLst>
        </pc:spChg>
        <pc:spChg chg="add">
          <ac:chgData name="lorella battini" userId="57a03c3d8f0206c0" providerId="LiveId" clId="{4FEFE7BA-D581-4A19-81CE-F53C9E9E7D57}" dt="2021-10-10T14:41:35.841" v="2328" actId="26606"/>
          <ac:spMkLst>
            <pc:docMk/>
            <pc:sldMk cId="1349926448" sldId="281"/>
            <ac:spMk id="36" creationId="{3FCFB1DE-0B7E-48CC-BA90-B2AB0889F9D6}"/>
          </ac:spMkLst>
        </pc:spChg>
        <pc:picChg chg="add del mod">
          <ac:chgData name="lorella battini" userId="57a03c3d8f0206c0" providerId="LiveId" clId="{4FEFE7BA-D581-4A19-81CE-F53C9E9E7D57}" dt="2021-10-10T14:41:03.456" v="2324" actId="478"/>
          <ac:picMkLst>
            <pc:docMk/>
            <pc:sldMk cId="1349926448" sldId="281"/>
            <ac:picMk id="5" creationId="{0E539CA6-F289-420B-BF4E-80A926FF207C}"/>
          </ac:picMkLst>
        </pc:picChg>
        <pc:picChg chg="add mod">
          <ac:chgData name="lorella battini" userId="57a03c3d8f0206c0" providerId="LiveId" clId="{4FEFE7BA-D581-4A19-81CE-F53C9E9E7D57}" dt="2021-10-10T14:41:35.841" v="2328" actId="26606"/>
          <ac:picMkLst>
            <pc:docMk/>
            <pc:sldMk cId="1349926448" sldId="281"/>
            <ac:picMk id="7" creationId="{0028CF76-125D-4A51-86D2-D37D8E817976}"/>
          </ac:picMkLst>
        </pc:picChg>
      </pc:sldChg>
      <pc:sldChg chg="addSp delSp modSp new mod ord modNotesTx">
        <pc:chgData name="lorella battini" userId="57a03c3d8f0206c0" providerId="LiveId" clId="{4FEFE7BA-D581-4A19-81CE-F53C9E9E7D57}" dt="2021-10-18T22:47:05.151" v="14131" actId="20577"/>
        <pc:sldMkLst>
          <pc:docMk/>
          <pc:sldMk cId="3760587990" sldId="282"/>
        </pc:sldMkLst>
        <pc:spChg chg="add del mod">
          <ac:chgData name="lorella battini" userId="57a03c3d8f0206c0" providerId="LiveId" clId="{4FEFE7BA-D581-4A19-81CE-F53C9E9E7D57}" dt="2021-10-12T23:21:44.214" v="2738"/>
          <ac:spMkLst>
            <pc:docMk/>
            <pc:sldMk cId="3760587990" sldId="282"/>
            <ac:spMk id="2" creationId="{3EAAA15D-55BC-46BD-8F83-F2E1B13F6E54}"/>
          </ac:spMkLst>
        </pc:spChg>
        <pc:spChg chg="add mod">
          <ac:chgData name="lorella battini" userId="57a03c3d8f0206c0" providerId="LiveId" clId="{4FEFE7BA-D581-4A19-81CE-F53C9E9E7D57}" dt="2021-10-18T22:47:05.151" v="14131" actId="20577"/>
          <ac:spMkLst>
            <pc:docMk/>
            <pc:sldMk cId="3760587990" sldId="282"/>
            <ac:spMk id="3" creationId="{AF08BB97-EE5B-4934-9171-B23F113CCD15}"/>
          </ac:spMkLst>
        </pc:spChg>
        <pc:spChg chg="add mod">
          <ac:chgData name="lorella battini" userId="57a03c3d8f0206c0" providerId="LiveId" clId="{4FEFE7BA-D581-4A19-81CE-F53C9E9E7D57}" dt="2021-10-12T23:21:50.190" v="2740" actId="20577"/>
          <ac:spMkLst>
            <pc:docMk/>
            <pc:sldMk cId="3760587990" sldId="282"/>
            <ac:spMk id="4" creationId="{0189FD8F-D96C-4898-A315-1FE2780F31F6}"/>
          </ac:spMkLst>
        </pc:spChg>
        <pc:spChg chg="add mod">
          <ac:chgData name="lorella battini" userId="57a03c3d8f0206c0" providerId="LiveId" clId="{4FEFE7BA-D581-4A19-81CE-F53C9E9E7D57}" dt="2021-10-17T21:12:37.623" v="10650" actId="21"/>
          <ac:spMkLst>
            <pc:docMk/>
            <pc:sldMk cId="3760587990" sldId="282"/>
            <ac:spMk id="5" creationId="{04F2C3E9-CE7B-44D2-9381-F0DE9771883D}"/>
          </ac:spMkLst>
        </pc:spChg>
        <pc:spChg chg="add del mod">
          <ac:chgData name="lorella battini" userId="57a03c3d8f0206c0" providerId="LiveId" clId="{4FEFE7BA-D581-4A19-81CE-F53C9E9E7D57}" dt="2021-10-14T08:20:40.459" v="2938" actId="21"/>
          <ac:spMkLst>
            <pc:docMk/>
            <pc:sldMk cId="3760587990" sldId="282"/>
            <ac:spMk id="5" creationId="{B89CD080-7AB1-4E93-B651-A75DFCF7E6E6}"/>
          </ac:spMkLst>
        </pc:spChg>
      </pc:sldChg>
      <pc:sldChg chg="new del">
        <pc:chgData name="lorella battini" userId="57a03c3d8f0206c0" providerId="LiveId" clId="{4FEFE7BA-D581-4A19-81CE-F53C9E9E7D57}" dt="2021-10-12T22:53:10.873" v="2614" actId="47"/>
        <pc:sldMkLst>
          <pc:docMk/>
          <pc:sldMk cId="3576191105" sldId="283"/>
        </pc:sldMkLst>
      </pc:sldChg>
      <pc:sldChg chg="modSp add del mod">
        <pc:chgData name="lorella battini" userId="57a03c3d8f0206c0" providerId="LiveId" clId="{4FEFE7BA-D581-4A19-81CE-F53C9E9E7D57}" dt="2021-10-12T22:56:20.175" v="2687" actId="47"/>
        <pc:sldMkLst>
          <pc:docMk/>
          <pc:sldMk cId="4046445736" sldId="284"/>
        </pc:sldMkLst>
        <pc:picChg chg="mod">
          <ac:chgData name="lorella battini" userId="57a03c3d8f0206c0" providerId="LiveId" clId="{4FEFE7BA-D581-4A19-81CE-F53C9E9E7D57}" dt="2021-10-12T22:54:19.367" v="2681" actId="1035"/>
          <ac:picMkLst>
            <pc:docMk/>
            <pc:sldMk cId="4046445736" sldId="284"/>
            <ac:picMk id="2" creationId="{00000000-0000-0000-0000-000000000000}"/>
          </ac:picMkLst>
        </pc:picChg>
      </pc:sldChg>
      <pc:sldChg chg="addSp delSp modSp new mod">
        <pc:chgData name="lorella battini" userId="57a03c3d8f0206c0" providerId="LiveId" clId="{4FEFE7BA-D581-4A19-81CE-F53C9E9E7D57}" dt="2021-10-18T22:49:40.095" v="14133" actId="1035"/>
        <pc:sldMkLst>
          <pc:docMk/>
          <pc:sldMk cId="3316920502" sldId="285"/>
        </pc:sldMkLst>
        <pc:spChg chg="add mod">
          <ac:chgData name="lorella battini" userId="57a03c3d8f0206c0" providerId="LiveId" clId="{4FEFE7BA-D581-4A19-81CE-F53C9E9E7D57}" dt="2021-10-16T21:07:01.743" v="9168" actId="122"/>
          <ac:spMkLst>
            <pc:docMk/>
            <pc:sldMk cId="3316920502" sldId="285"/>
            <ac:spMk id="7" creationId="{3FB9FB31-519C-4C9A-9F1D-C79FD15A61A9}"/>
          </ac:spMkLst>
        </pc:spChg>
        <pc:picChg chg="add mod">
          <ac:chgData name="lorella battini" userId="57a03c3d8f0206c0" providerId="LiveId" clId="{4FEFE7BA-D581-4A19-81CE-F53C9E9E7D57}" dt="2021-10-18T22:49:40.095" v="14133" actId="1035"/>
          <ac:picMkLst>
            <pc:docMk/>
            <pc:sldMk cId="3316920502" sldId="285"/>
            <ac:picMk id="3" creationId="{DB9DF563-FB12-4D81-9F53-57B6B03EB0AD}"/>
          </ac:picMkLst>
        </pc:picChg>
        <pc:picChg chg="add del">
          <ac:chgData name="lorella battini" userId="57a03c3d8f0206c0" providerId="LiveId" clId="{4FEFE7BA-D581-4A19-81CE-F53C9E9E7D57}" dt="2021-10-16T20:47:31.014" v="9098" actId="478"/>
          <ac:picMkLst>
            <pc:docMk/>
            <pc:sldMk cId="3316920502" sldId="285"/>
            <ac:picMk id="4" creationId="{2EE06F5C-BC2D-45BC-9AED-20451874D8A7}"/>
          </ac:picMkLst>
        </pc:picChg>
        <pc:picChg chg="add del mod">
          <ac:chgData name="lorella battini" userId="57a03c3d8f0206c0" providerId="LiveId" clId="{4FEFE7BA-D581-4A19-81CE-F53C9E9E7D57}" dt="2021-10-16T20:50:38.617" v="9103" actId="478"/>
          <ac:picMkLst>
            <pc:docMk/>
            <pc:sldMk cId="3316920502" sldId="285"/>
            <ac:picMk id="6" creationId="{54AFC065-7F2D-4CBE-B40F-8817EE815E7F}"/>
          </ac:picMkLst>
        </pc:picChg>
      </pc:sldChg>
      <pc:sldChg chg="addSp modSp new mod">
        <pc:chgData name="lorella battini" userId="57a03c3d8f0206c0" providerId="LiveId" clId="{4FEFE7BA-D581-4A19-81CE-F53C9E9E7D57}" dt="2021-10-12T23:01:04.586" v="2690" actId="1440"/>
        <pc:sldMkLst>
          <pc:docMk/>
          <pc:sldMk cId="2135830916" sldId="286"/>
        </pc:sldMkLst>
        <pc:picChg chg="add mod">
          <ac:chgData name="lorella battini" userId="57a03c3d8f0206c0" providerId="LiveId" clId="{4FEFE7BA-D581-4A19-81CE-F53C9E9E7D57}" dt="2021-10-12T23:01:04.586" v="2690" actId="1440"/>
          <ac:picMkLst>
            <pc:docMk/>
            <pc:sldMk cId="2135830916" sldId="286"/>
            <ac:picMk id="3" creationId="{9AD6C421-01B5-4DD9-A095-B26D8065A0A4}"/>
          </ac:picMkLst>
        </pc:picChg>
      </pc:sldChg>
      <pc:sldChg chg="addSp modSp new del mod">
        <pc:chgData name="lorella battini" userId="57a03c3d8f0206c0" providerId="LiveId" clId="{4FEFE7BA-D581-4A19-81CE-F53C9E9E7D57}" dt="2021-10-16T21:09:48.590" v="9169" actId="47"/>
        <pc:sldMkLst>
          <pc:docMk/>
          <pc:sldMk cId="2609649853" sldId="287"/>
        </pc:sldMkLst>
        <pc:picChg chg="add mod">
          <ac:chgData name="lorella battini" userId="57a03c3d8f0206c0" providerId="LiveId" clId="{4FEFE7BA-D581-4A19-81CE-F53C9E9E7D57}" dt="2021-10-12T23:12:21.385" v="2695" actId="14100"/>
          <ac:picMkLst>
            <pc:docMk/>
            <pc:sldMk cId="2609649853" sldId="287"/>
            <ac:picMk id="3" creationId="{B9266693-5D5F-4C98-B405-EEFF8E33E146}"/>
          </ac:picMkLst>
        </pc:picChg>
      </pc:sldChg>
      <pc:sldChg chg="addSp modSp new mod ord">
        <pc:chgData name="lorella battini" userId="57a03c3d8f0206c0" providerId="LiveId" clId="{4FEFE7BA-D581-4A19-81CE-F53C9E9E7D57}" dt="2021-10-18T07:45:20.835" v="11237" actId="313"/>
        <pc:sldMkLst>
          <pc:docMk/>
          <pc:sldMk cId="1019660532" sldId="288"/>
        </pc:sldMkLst>
        <pc:spChg chg="add mod">
          <ac:chgData name="lorella battini" userId="57a03c3d8f0206c0" providerId="LiveId" clId="{4FEFE7BA-D581-4A19-81CE-F53C9E9E7D57}" dt="2021-10-18T07:45:20.835" v="11237" actId="313"/>
          <ac:spMkLst>
            <pc:docMk/>
            <pc:sldMk cId="1019660532" sldId="288"/>
            <ac:spMk id="3" creationId="{B515CB00-B240-4939-89DF-57EBF85AB4F0}"/>
          </ac:spMkLst>
        </pc:spChg>
        <pc:spChg chg="add mod">
          <ac:chgData name="lorella battini" userId="57a03c3d8f0206c0" providerId="LiveId" clId="{4FEFE7BA-D581-4A19-81CE-F53C9E9E7D57}" dt="2021-10-13T21:50:34.439" v="2781" actId="207"/>
          <ac:spMkLst>
            <pc:docMk/>
            <pc:sldMk cId="1019660532" sldId="288"/>
            <ac:spMk id="4" creationId="{C901DA49-FA58-4F87-884C-62B9F59A7EC9}"/>
          </ac:spMkLst>
        </pc:spChg>
      </pc:sldChg>
      <pc:sldChg chg="addSp modSp new mod">
        <pc:chgData name="lorella battini" userId="57a03c3d8f0206c0" providerId="LiveId" clId="{4FEFE7BA-D581-4A19-81CE-F53C9E9E7D57}" dt="2021-10-18T08:03:32.355" v="11259" actId="207"/>
        <pc:sldMkLst>
          <pc:docMk/>
          <pc:sldMk cId="2360050864" sldId="289"/>
        </pc:sldMkLst>
        <pc:spChg chg="add mod">
          <ac:chgData name="lorella battini" userId="57a03c3d8f0206c0" providerId="LiveId" clId="{4FEFE7BA-D581-4A19-81CE-F53C9E9E7D57}" dt="2021-10-18T08:03:32.355" v="11259" actId="207"/>
          <ac:spMkLst>
            <pc:docMk/>
            <pc:sldMk cId="2360050864" sldId="289"/>
            <ac:spMk id="2" creationId="{AAA8B311-23E2-4949-8ABD-DF7D2E691AF7}"/>
          </ac:spMkLst>
        </pc:spChg>
        <pc:spChg chg="add mod">
          <ac:chgData name="lorella battini" userId="57a03c3d8f0206c0" providerId="LiveId" clId="{4FEFE7BA-D581-4A19-81CE-F53C9E9E7D57}" dt="2021-10-14T21:23:26.881" v="3338" actId="1035"/>
          <ac:spMkLst>
            <pc:docMk/>
            <pc:sldMk cId="2360050864" sldId="289"/>
            <ac:spMk id="4" creationId="{0D11B856-FBB6-42B3-BE0D-9875CBD16DA6}"/>
          </ac:spMkLst>
        </pc:spChg>
        <pc:spChg chg="add mod">
          <ac:chgData name="lorella battini" userId="57a03c3d8f0206c0" providerId="LiveId" clId="{4FEFE7BA-D581-4A19-81CE-F53C9E9E7D57}" dt="2021-10-18T08:01:25.847" v="11239" actId="207"/>
          <ac:spMkLst>
            <pc:docMk/>
            <pc:sldMk cId="2360050864" sldId="289"/>
            <ac:spMk id="6" creationId="{845B44CD-7590-4991-B697-5433A980B0BC}"/>
          </ac:spMkLst>
        </pc:spChg>
        <pc:spChg chg="add mod">
          <ac:chgData name="lorella battini" userId="57a03c3d8f0206c0" providerId="LiveId" clId="{4FEFE7BA-D581-4A19-81CE-F53C9E9E7D57}" dt="2021-10-14T21:30:58.261" v="3407" actId="207"/>
          <ac:spMkLst>
            <pc:docMk/>
            <pc:sldMk cId="2360050864" sldId="289"/>
            <ac:spMk id="8" creationId="{CEDDCB38-E191-4652-A3D4-BD16A6A5D2E4}"/>
          </ac:spMkLst>
        </pc:spChg>
      </pc:sldChg>
      <pc:sldChg chg="addSp delSp modSp new mod">
        <pc:chgData name="lorella battini" userId="57a03c3d8f0206c0" providerId="LiveId" clId="{4FEFE7BA-D581-4A19-81CE-F53C9E9E7D57}" dt="2021-10-18T22:32:18.848" v="14033" actId="20577"/>
        <pc:sldMkLst>
          <pc:docMk/>
          <pc:sldMk cId="1374916333" sldId="290"/>
        </pc:sldMkLst>
        <pc:spChg chg="add del mod">
          <ac:chgData name="lorella battini" userId="57a03c3d8f0206c0" providerId="LiveId" clId="{4FEFE7BA-D581-4A19-81CE-F53C9E9E7D57}" dt="2021-10-18T22:30:49.971" v="13992" actId="478"/>
          <ac:spMkLst>
            <pc:docMk/>
            <pc:sldMk cId="1374916333" sldId="290"/>
            <ac:spMk id="2" creationId="{5C861611-107F-44A1-B454-15A8E5D1F925}"/>
          </ac:spMkLst>
        </pc:spChg>
        <pc:spChg chg="add mod">
          <ac:chgData name="lorella battini" userId="57a03c3d8f0206c0" providerId="LiveId" clId="{4FEFE7BA-D581-4A19-81CE-F53C9E9E7D57}" dt="2021-10-18T22:32:18.848" v="14033" actId="20577"/>
          <ac:spMkLst>
            <pc:docMk/>
            <pc:sldMk cId="1374916333" sldId="290"/>
            <ac:spMk id="3" creationId="{2294A84C-6D1D-405D-B9CD-7F0BB6588A8A}"/>
          </ac:spMkLst>
        </pc:spChg>
        <pc:spChg chg="add del mod">
          <ac:chgData name="lorella battini" userId="57a03c3d8f0206c0" providerId="LiveId" clId="{4FEFE7BA-D581-4A19-81CE-F53C9E9E7D57}" dt="2021-10-14T21:40:24.238" v="3440"/>
          <ac:spMkLst>
            <pc:docMk/>
            <pc:sldMk cId="1374916333" sldId="290"/>
            <ac:spMk id="4" creationId="{54572AD0-638D-404A-A4B6-5E0C602264F6}"/>
          </ac:spMkLst>
        </pc:spChg>
        <pc:spChg chg="add mod">
          <ac:chgData name="lorella battini" userId="57a03c3d8f0206c0" providerId="LiveId" clId="{4FEFE7BA-D581-4A19-81CE-F53C9E9E7D57}" dt="2021-10-14T22:05:41.930" v="3576" actId="207"/>
          <ac:spMkLst>
            <pc:docMk/>
            <pc:sldMk cId="1374916333" sldId="290"/>
            <ac:spMk id="5" creationId="{EE48BCBA-308B-42F5-B138-359441386449}"/>
          </ac:spMkLst>
        </pc:spChg>
        <pc:spChg chg="add del">
          <ac:chgData name="lorella battini" userId="57a03c3d8f0206c0" providerId="LiveId" clId="{4FEFE7BA-D581-4A19-81CE-F53C9E9E7D57}" dt="2021-10-18T21:08:40.650" v="12151" actId="22"/>
          <ac:spMkLst>
            <pc:docMk/>
            <pc:sldMk cId="1374916333" sldId="290"/>
            <ac:spMk id="6" creationId="{A9BFDAE5-5B25-4AA6-A50C-1430549F2D85}"/>
          </ac:spMkLst>
        </pc:spChg>
      </pc:sldChg>
      <pc:sldChg chg="addSp modSp new mod">
        <pc:chgData name="lorella battini" userId="57a03c3d8f0206c0" providerId="LiveId" clId="{4FEFE7BA-D581-4A19-81CE-F53C9E9E7D57}" dt="2021-10-15T07:23:05.643" v="3817" actId="403"/>
        <pc:sldMkLst>
          <pc:docMk/>
          <pc:sldMk cId="4135215264" sldId="291"/>
        </pc:sldMkLst>
        <pc:spChg chg="add mod">
          <ac:chgData name="lorella battini" userId="57a03c3d8f0206c0" providerId="LiveId" clId="{4FEFE7BA-D581-4A19-81CE-F53C9E9E7D57}" dt="2021-10-15T07:22:28.879" v="3815" actId="207"/>
          <ac:spMkLst>
            <pc:docMk/>
            <pc:sldMk cId="4135215264" sldId="291"/>
            <ac:spMk id="3" creationId="{B6C51DFC-3507-43D1-AAE8-9C3F68B78DD6}"/>
          </ac:spMkLst>
        </pc:spChg>
        <pc:spChg chg="add mod">
          <ac:chgData name="lorella battini" userId="57a03c3d8f0206c0" providerId="LiveId" clId="{4FEFE7BA-D581-4A19-81CE-F53C9E9E7D57}" dt="2021-10-15T07:23:05.643" v="3817" actId="403"/>
          <ac:spMkLst>
            <pc:docMk/>
            <pc:sldMk cId="4135215264" sldId="291"/>
            <ac:spMk id="4" creationId="{87273338-EB79-44DF-81F3-0F844C381454}"/>
          </ac:spMkLst>
        </pc:spChg>
      </pc:sldChg>
      <pc:sldChg chg="add del">
        <pc:chgData name="lorella battini" userId="57a03c3d8f0206c0" providerId="LiveId" clId="{4FEFE7BA-D581-4A19-81CE-F53C9E9E7D57}" dt="2021-10-15T07:20:49.956" v="3794" actId="2696"/>
        <pc:sldMkLst>
          <pc:docMk/>
          <pc:sldMk cId="1994738301" sldId="292"/>
        </pc:sldMkLst>
      </pc:sldChg>
      <pc:sldChg chg="modSp mod ord delDesignElem">
        <pc:chgData name="lorella battini" userId="57a03c3d8f0206c0" providerId="LiveId" clId="{4FEFE7BA-D581-4A19-81CE-F53C9E9E7D57}" dt="2021-10-16T22:18:42.988" v="9396"/>
        <pc:sldMkLst>
          <pc:docMk/>
          <pc:sldMk cId="3153358718" sldId="292"/>
        </pc:sldMkLst>
        <pc:spChg chg="mod">
          <ac:chgData name="lorella battini" userId="57a03c3d8f0206c0" providerId="LiveId" clId="{4FEFE7BA-D581-4A19-81CE-F53C9E9E7D57}" dt="2021-10-15T07:21:20.484" v="3814" actId="1035"/>
          <ac:spMkLst>
            <pc:docMk/>
            <pc:sldMk cId="3153358718" sldId="292"/>
            <ac:spMk id="17" creationId="{AEE5582A-4763-483B-ADAD-ACBF6A35B5C8}"/>
          </ac:spMkLst>
        </pc:spChg>
        <pc:spChg chg="mod">
          <ac:chgData name="lorella battini" userId="57a03c3d8f0206c0" providerId="LiveId" clId="{4FEFE7BA-D581-4A19-81CE-F53C9E9E7D57}" dt="2021-10-16T21:30:17.672" v="9285" actId="1035"/>
          <ac:spMkLst>
            <pc:docMk/>
            <pc:sldMk cId="3153358718" sldId="292"/>
            <ac:spMk id="19" creationId="{FD55244B-A4FD-4F61-B4E8-D4FF6D004D74}"/>
          </ac:spMkLst>
        </pc:spChg>
      </pc:sldChg>
      <pc:sldChg chg="new del">
        <pc:chgData name="lorella battini" userId="57a03c3d8f0206c0" providerId="LiveId" clId="{4FEFE7BA-D581-4A19-81CE-F53C9E9E7D57}" dt="2021-10-15T07:24:07.597" v="3821" actId="47"/>
        <pc:sldMkLst>
          <pc:docMk/>
          <pc:sldMk cId="2198105321" sldId="293"/>
        </pc:sldMkLst>
      </pc:sldChg>
      <pc:sldChg chg="addSp modSp new mod modNotesTx">
        <pc:chgData name="lorella battini" userId="57a03c3d8f0206c0" providerId="LiveId" clId="{4FEFE7BA-D581-4A19-81CE-F53C9E9E7D57}" dt="2021-10-18T08:38:51.601" v="11667" actId="1035"/>
        <pc:sldMkLst>
          <pc:docMk/>
          <pc:sldMk cId="2296522412" sldId="293"/>
        </pc:sldMkLst>
        <pc:spChg chg="add mod">
          <ac:chgData name="lorella battini" userId="57a03c3d8f0206c0" providerId="LiveId" clId="{4FEFE7BA-D581-4A19-81CE-F53C9E9E7D57}" dt="2021-10-18T08:38:51.601" v="11667" actId="1035"/>
          <ac:spMkLst>
            <pc:docMk/>
            <pc:sldMk cId="2296522412" sldId="293"/>
            <ac:spMk id="3" creationId="{25B33CC2-A6B2-4486-96D9-BBC205E01EE8}"/>
          </ac:spMkLst>
        </pc:spChg>
        <pc:spChg chg="add mod">
          <ac:chgData name="lorella battini" userId="57a03c3d8f0206c0" providerId="LiveId" clId="{4FEFE7BA-D581-4A19-81CE-F53C9E9E7D57}" dt="2021-10-16T14:49:22.401" v="8913" actId="1035"/>
          <ac:spMkLst>
            <pc:docMk/>
            <pc:sldMk cId="2296522412" sldId="293"/>
            <ac:spMk id="5" creationId="{D42F2AC8-DB68-443F-BC8E-2455E09CE875}"/>
          </ac:spMkLst>
        </pc:spChg>
      </pc:sldChg>
      <pc:sldChg chg="addSp del delDesignElem">
        <pc:chgData name="lorella battini" userId="57a03c3d8f0206c0" providerId="LiveId" clId="{4FEFE7BA-D581-4A19-81CE-F53C9E9E7D57}" dt="2021-10-15T07:23:31.433" v="3819"/>
        <pc:sldMkLst>
          <pc:docMk/>
          <pc:sldMk cId="4147235755" sldId="293"/>
        </pc:sldMkLst>
        <pc:spChg chg="add">
          <ac:chgData name="lorella battini" userId="57a03c3d8f0206c0" providerId="LiveId" clId="{4FEFE7BA-D581-4A19-81CE-F53C9E9E7D57}" dt="2021-10-15T07:23:31.433" v="3819"/>
          <ac:spMkLst>
            <pc:docMk/>
            <pc:sldMk cId="4147235755" sldId="293"/>
            <ac:spMk id="34" creationId="{2C61293E-6EBE-43EF-A52C-9BEBFD7679D4}"/>
          </ac:spMkLst>
        </pc:spChg>
        <pc:spChg chg="add">
          <ac:chgData name="lorella battini" userId="57a03c3d8f0206c0" providerId="LiveId" clId="{4FEFE7BA-D581-4A19-81CE-F53C9E9E7D57}" dt="2021-10-15T07:23:31.433" v="3819"/>
          <ac:spMkLst>
            <pc:docMk/>
            <pc:sldMk cId="4147235755" sldId="293"/>
            <ac:spMk id="36" creationId="{3FCFB1DE-0B7E-48CC-BA90-B2AB0889F9D6}"/>
          </ac:spMkLst>
        </pc:spChg>
      </pc:sldChg>
      <pc:sldChg chg="addSp delSp modSp new del mod ord">
        <pc:chgData name="lorella battini" userId="57a03c3d8f0206c0" providerId="LiveId" clId="{4FEFE7BA-D581-4A19-81CE-F53C9E9E7D57}" dt="2021-10-15T07:44:34.817" v="4092" actId="47"/>
        <pc:sldMkLst>
          <pc:docMk/>
          <pc:sldMk cId="3885790953" sldId="294"/>
        </pc:sldMkLst>
        <pc:spChg chg="add del mod">
          <ac:chgData name="lorella battini" userId="57a03c3d8f0206c0" providerId="LiveId" clId="{4FEFE7BA-D581-4A19-81CE-F53C9E9E7D57}" dt="2021-10-15T07:44:30.027" v="4091"/>
          <ac:spMkLst>
            <pc:docMk/>
            <pc:sldMk cId="3885790953" sldId="294"/>
            <ac:spMk id="3" creationId="{B09A8DDC-2AF7-454B-A807-2CC459F4FEE6}"/>
          </ac:spMkLst>
        </pc:spChg>
      </pc:sldChg>
      <pc:sldChg chg="addSp modSp new del mod">
        <pc:chgData name="lorella battini" userId="57a03c3d8f0206c0" providerId="LiveId" clId="{4FEFE7BA-D581-4A19-81CE-F53C9E9E7D57}" dt="2021-10-15T07:48:58.712" v="4197" actId="47"/>
        <pc:sldMkLst>
          <pc:docMk/>
          <pc:sldMk cId="172282282" sldId="295"/>
        </pc:sldMkLst>
        <pc:spChg chg="add mod">
          <ac:chgData name="lorella battini" userId="57a03c3d8f0206c0" providerId="LiveId" clId="{4FEFE7BA-D581-4A19-81CE-F53C9E9E7D57}" dt="2021-10-15T07:39:31.111" v="4019" actId="122"/>
          <ac:spMkLst>
            <pc:docMk/>
            <pc:sldMk cId="172282282" sldId="295"/>
            <ac:spMk id="3" creationId="{75E512D1-7D3E-4B4B-8762-5D3FCC561837}"/>
          </ac:spMkLst>
        </pc:spChg>
        <pc:spChg chg="add">
          <ac:chgData name="lorella battini" userId="57a03c3d8f0206c0" providerId="LiveId" clId="{4FEFE7BA-D581-4A19-81CE-F53C9E9E7D57}" dt="2021-10-15T07:40:11.317" v="4020" actId="22"/>
          <ac:spMkLst>
            <pc:docMk/>
            <pc:sldMk cId="172282282" sldId="295"/>
            <ac:spMk id="5" creationId="{A3533543-DACC-418A-84AB-525D4F201980}"/>
          </ac:spMkLst>
        </pc:spChg>
      </pc:sldChg>
      <pc:sldChg chg="addSp delSp modSp new mod modNotesTx">
        <pc:chgData name="lorella battini" userId="57a03c3d8f0206c0" providerId="LiveId" clId="{4FEFE7BA-D581-4A19-81CE-F53C9E9E7D57}" dt="2021-10-18T08:46:41.811" v="11670" actId="207"/>
        <pc:sldMkLst>
          <pc:docMk/>
          <pc:sldMk cId="640152687" sldId="296"/>
        </pc:sldMkLst>
        <pc:spChg chg="del mod">
          <ac:chgData name="lorella battini" userId="57a03c3d8f0206c0" providerId="LiveId" clId="{4FEFE7BA-D581-4A19-81CE-F53C9E9E7D57}" dt="2021-10-15T07:47:07.673" v="4168" actId="478"/>
          <ac:spMkLst>
            <pc:docMk/>
            <pc:sldMk cId="640152687" sldId="296"/>
            <ac:spMk id="2" creationId="{0ADD1025-6067-4D75-9098-37A17267FA1D}"/>
          </ac:spMkLst>
        </pc:spChg>
        <pc:spChg chg="mod">
          <ac:chgData name="lorella battini" userId="57a03c3d8f0206c0" providerId="LiveId" clId="{4FEFE7BA-D581-4A19-81CE-F53C9E9E7D57}" dt="2021-10-18T08:39:07.039" v="11668" actId="207"/>
          <ac:spMkLst>
            <pc:docMk/>
            <pc:sldMk cId="640152687" sldId="296"/>
            <ac:spMk id="3" creationId="{676DC380-A5CC-445D-82D6-88FEFADEE28F}"/>
          </ac:spMkLst>
        </pc:spChg>
        <pc:spChg chg="mod">
          <ac:chgData name="lorella battini" userId="57a03c3d8f0206c0" providerId="LiveId" clId="{4FEFE7BA-D581-4A19-81CE-F53C9E9E7D57}" dt="2021-10-18T08:46:41.811" v="11670" actId="207"/>
          <ac:spMkLst>
            <pc:docMk/>
            <pc:sldMk cId="640152687" sldId="296"/>
            <ac:spMk id="4" creationId="{E43081C8-4C1A-45CA-A96D-A924D173B9C5}"/>
          </ac:spMkLst>
        </pc:spChg>
        <pc:spChg chg="add mod">
          <ac:chgData name="lorella battini" userId="57a03c3d8f0206c0" providerId="LiveId" clId="{4FEFE7BA-D581-4A19-81CE-F53C9E9E7D57}" dt="2021-10-16T14:47:21.699" v="8867" actId="1036"/>
          <ac:spMkLst>
            <pc:docMk/>
            <pc:sldMk cId="640152687" sldId="296"/>
            <ac:spMk id="6" creationId="{59920C87-6237-4B30-9AFE-038A15DCF333}"/>
          </ac:spMkLst>
        </pc:spChg>
      </pc:sldChg>
      <pc:sldChg chg="modSp new mod">
        <pc:chgData name="lorella battini" userId="57a03c3d8f0206c0" providerId="LiveId" clId="{4FEFE7BA-D581-4A19-81CE-F53C9E9E7D57}" dt="2021-10-18T08:48:41.546" v="11671" actId="207"/>
        <pc:sldMkLst>
          <pc:docMk/>
          <pc:sldMk cId="2070678898" sldId="297"/>
        </pc:sldMkLst>
        <pc:spChg chg="mod">
          <ac:chgData name="lorella battini" userId="57a03c3d8f0206c0" providerId="LiveId" clId="{4FEFE7BA-D581-4A19-81CE-F53C9E9E7D57}" dt="2021-10-15T08:24:46.370" v="4449" actId="20577"/>
          <ac:spMkLst>
            <pc:docMk/>
            <pc:sldMk cId="2070678898" sldId="297"/>
            <ac:spMk id="2" creationId="{EB0A0784-0FE4-471F-90EB-37A4571ADB6E}"/>
          </ac:spMkLst>
        </pc:spChg>
        <pc:spChg chg="mod">
          <ac:chgData name="lorella battini" userId="57a03c3d8f0206c0" providerId="LiveId" clId="{4FEFE7BA-D581-4A19-81CE-F53C9E9E7D57}" dt="2021-10-15T09:01:14.466" v="5015" actId="1036"/>
          <ac:spMkLst>
            <pc:docMk/>
            <pc:sldMk cId="2070678898" sldId="297"/>
            <ac:spMk id="3" creationId="{B763BE7E-ACCB-4889-82C8-F929B5CE40B2}"/>
          </ac:spMkLst>
        </pc:spChg>
        <pc:spChg chg="mod">
          <ac:chgData name="lorella battini" userId="57a03c3d8f0206c0" providerId="LiveId" clId="{4FEFE7BA-D581-4A19-81CE-F53C9E9E7D57}" dt="2021-10-18T08:48:41.546" v="11671" actId="207"/>
          <ac:spMkLst>
            <pc:docMk/>
            <pc:sldMk cId="2070678898" sldId="297"/>
            <ac:spMk id="4" creationId="{877E3802-ADFE-4726-920A-268B7A64C3C7}"/>
          </ac:spMkLst>
        </pc:spChg>
      </pc:sldChg>
      <pc:sldChg chg="modSp new mod">
        <pc:chgData name="lorella battini" userId="57a03c3d8f0206c0" providerId="LiveId" clId="{4FEFE7BA-D581-4A19-81CE-F53C9E9E7D57}" dt="2021-10-18T09:20:13.567" v="11699" actId="1036"/>
        <pc:sldMkLst>
          <pc:docMk/>
          <pc:sldMk cId="1113329309" sldId="298"/>
        </pc:sldMkLst>
        <pc:spChg chg="mod">
          <ac:chgData name="lorella battini" userId="57a03c3d8f0206c0" providerId="LiveId" clId="{4FEFE7BA-D581-4A19-81CE-F53C9E9E7D57}" dt="2021-10-18T09:09:34.764" v="11672" actId="207"/>
          <ac:spMkLst>
            <pc:docMk/>
            <pc:sldMk cId="1113329309" sldId="298"/>
            <ac:spMk id="2" creationId="{E8B3999F-2AA4-41DA-8865-E67268E1AA51}"/>
          </ac:spMkLst>
        </pc:spChg>
        <pc:spChg chg="mod">
          <ac:chgData name="lorella battini" userId="57a03c3d8f0206c0" providerId="LiveId" clId="{4FEFE7BA-D581-4A19-81CE-F53C9E9E7D57}" dt="2021-10-18T09:14:46.486" v="11689" actId="1038"/>
          <ac:spMkLst>
            <pc:docMk/>
            <pc:sldMk cId="1113329309" sldId="298"/>
            <ac:spMk id="3" creationId="{6432910C-A3F0-413E-9676-63A6E8A1F7B1}"/>
          </ac:spMkLst>
        </pc:spChg>
        <pc:spChg chg="mod">
          <ac:chgData name="lorella battini" userId="57a03c3d8f0206c0" providerId="LiveId" clId="{4FEFE7BA-D581-4A19-81CE-F53C9E9E7D57}" dt="2021-10-18T09:20:13.567" v="11699" actId="1036"/>
          <ac:spMkLst>
            <pc:docMk/>
            <pc:sldMk cId="1113329309" sldId="298"/>
            <ac:spMk id="4" creationId="{4B658CE4-FC09-49D8-8F1A-FCCB2A9CC3D5}"/>
          </ac:spMkLst>
        </pc:spChg>
      </pc:sldChg>
      <pc:sldChg chg="modSp new mod modNotesTx">
        <pc:chgData name="lorella battini" userId="57a03c3d8f0206c0" providerId="LiveId" clId="{4FEFE7BA-D581-4A19-81CE-F53C9E9E7D57}" dt="2021-10-18T09:27:07.880" v="11862" actId="20577"/>
        <pc:sldMkLst>
          <pc:docMk/>
          <pc:sldMk cId="1250336108" sldId="299"/>
        </pc:sldMkLst>
        <pc:spChg chg="mod">
          <ac:chgData name="lorella battini" userId="57a03c3d8f0206c0" providerId="LiveId" clId="{4FEFE7BA-D581-4A19-81CE-F53C9E9E7D57}" dt="2021-10-15T20:51:44.758" v="6068" actId="1076"/>
          <ac:spMkLst>
            <pc:docMk/>
            <pc:sldMk cId="1250336108" sldId="299"/>
            <ac:spMk id="2" creationId="{C51A3A73-94DF-47A7-8609-46C110E6D324}"/>
          </ac:spMkLst>
        </pc:spChg>
        <pc:spChg chg="mod">
          <ac:chgData name="lorella battini" userId="57a03c3d8f0206c0" providerId="LiveId" clId="{4FEFE7BA-D581-4A19-81CE-F53C9E9E7D57}" dt="2021-10-18T09:27:00.295" v="11860" actId="20577"/>
          <ac:spMkLst>
            <pc:docMk/>
            <pc:sldMk cId="1250336108" sldId="299"/>
            <ac:spMk id="3" creationId="{E5113075-771B-42C5-A2D2-6C9668190003}"/>
          </ac:spMkLst>
        </pc:spChg>
        <pc:spChg chg="mod">
          <ac:chgData name="lorella battini" userId="57a03c3d8f0206c0" providerId="LiveId" clId="{4FEFE7BA-D581-4A19-81CE-F53C9E9E7D57}" dt="2021-10-18T09:27:07.880" v="11862" actId="20577"/>
          <ac:spMkLst>
            <pc:docMk/>
            <pc:sldMk cId="1250336108" sldId="299"/>
            <ac:spMk id="4" creationId="{8DAF2840-430E-48CC-8E35-594BC382FFFF}"/>
          </ac:spMkLst>
        </pc:spChg>
      </pc:sldChg>
      <pc:sldChg chg="new del">
        <pc:chgData name="lorella battini" userId="57a03c3d8f0206c0" providerId="LiveId" clId="{4FEFE7BA-D581-4A19-81CE-F53C9E9E7D57}" dt="2021-10-15T09:56:28.603" v="5574" actId="47"/>
        <pc:sldMkLst>
          <pc:docMk/>
          <pc:sldMk cId="4083610041" sldId="299"/>
        </pc:sldMkLst>
      </pc:sldChg>
      <pc:sldChg chg="addSp modSp new mod modNotesTx">
        <pc:chgData name="lorella battini" userId="57a03c3d8f0206c0" providerId="LiveId" clId="{4FEFE7BA-D581-4A19-81CE-F53C9E9E7D57}" dt="2021-10-18T09:36:18.174" v="11916" actId="1035"/>
        <pc:sldMkLst>
          <pc:docMk/>
          <pc:sldMk cId="134577413" sldId="300"/>
        </pc:sldMkLst>
        <pc:spChg chg="add mod">
          <ac:chgData name="lorella battini" userId="57a03c3d8f0206c0" providerId="LiveId" clId="{4FEFE7BA-D581-4A19-81CE-F53C9E9E7D57}" dt="2021-10-18T09:36:18.174" v="11916" actId="1035"/>
          <ac:spMkLst>
            <pc:docMk/>
            <pc:sldMk cId="134577413" sldId="300"/>
            <ac:spMk id="3" creationId="{DCEAB743-E1DF-45A6-A969-BE24172462FB}"/>
          </ac:spMkLst>
        </pc:spChg>
        <pc:spChg chg="add mod">
          <ac:chgData name="lorella battini" userId="57a03c3d8f0206c0" providerId="LiveId" clId="{4FEFE7BA-D581-4A19-81CE-F53C9E9E7D57}" dt="2021-10-18T09:36:13.135" v="11913" actId="1035"/>
          <ac:spMkLst>
            <pc:docMk/>
            <pc:sldMk cId="134577413" sldId="300"/>
            <ac:spMk id="4" creationId="{634B2BF0-FEBF-4BE6-BD83-EA78575641F8}"/>
          </ac:spMkLst>
        </pc:spChg>
      </pc:sldChg>
      <pc:sldChg chg="addSp delSp modSp new mod setBg">
        <pc:chgData name="lorella battini" userId="57a03c3d8f0206c0" providerId="LiveId" clId="{4FEFE7BA-D581-4A19-81CE-F53C9E9E7D57}" dt="2021-10-18T09:52:35.306" v="12135" actId="1440"/>
        <pc:sldMkLst>
          <pc:docMk/>
          <pc:sldMk cId="3076727784" sldId="301"/>
        </pc:sldMkLst>
        <pc:spChg chg="add mod">
          <ac:chgData name="lorella battini" userId="57a03c3d8f0206c0" providerId="LiveId" clId="{4FEFE7BA-D581-4A19-81CE-F53C9E9E7D57}" dt="2021-10-18T09:49:12.597" v="12030" actId="962"/>
          <ac:spMkLst>
            <pc:docMk/>
            <pc:sldMk cId="3076727784" sldId="301"/>
            <ac:spMk id="5" creationId="{3F500B71-ED0B-4985-BA77-BE81E8B6F706}"/>
          </ac:spMkLst>
        </pc:spChg>
        <pc:spChg chg="add mod">
          <ac:chgData name="lorella battini" userId="57a03c3d8f0206c0" providerId="LiveId" clId="{4FEFE7BA-D581-4A19-81CE-F53C9E9E7D57}" dt="2021-10-18T09:52:13.879" v="12120" actId="1038"/>
          <ac:spMkLst>
            <pc:docMk/>
            <pc:sldMk cId="3076727784" sldId="301"/>
            <ac:spMk id="6" creationId="{50DC1EE2-D6A2-4E11-8192-777F7A354233}"/>
          </ac:spMkLst>
        </pc:spChg>
        <pc:spChg chg="add">
          <ac:chgData name="lorella battini" userId="57a03c3d8f0206c0" providerId="LiveId" clId="{4FEFE7BA-D581-4A19-81CE-F53C9E9E7D57}" dt="2021-10-18T09:48:56.263" v="12025" actId="26606"/>
          <ac:spMkLst>
            <pc:docMk/>
            <pc:sldMk cId="3076727784" sldId="301"/>
            <ac:spMk id="10" creationId="{DA381740-063A-41A4-836D-85D14980EEF0}"/>
          </ac:spMkLst>
        </pc:spChg>
        <pc:spChg chg="add">
          <ac:chgData name="lorella battini" userId="57a03c3d8f0206c0" providerId="LiveId" clId="{4FEFE7BA-D581-4A19-81CE-F53C9E9E7D57}" dt="2021-10-18T09:48:56.263" v="12025" actId="26606"/>
          <ac:spMkLst>
            <pc:docMk/>
            <pc:sldMk cId="3076727784" sldId="301"/>
            <ac:spMk id="12" creationId="{8A94871E-96FC-4ADE-815B-41A636E34F1A}"/>
          </ac:spMkLst>
        </pc:spChg>
        <pc:spChg chg="add">
          <ac:chgData name="lorella battini" userId="57a03c3d8f0206c0" providerId="LiveId" clId="{4FEFE7BA-D581-4A19-81CE-F53C9E9E7D57}" dt="2021-10-18T09:48:56.263" v="12025" actId="26606"/>
          <ac:spMkLst>
            <pc:docMk/>
            <pc:sldMk cId="3076727784" sldId="301"/>
            <ac:spMk id="14" creationId="{3FCFB1DE-0B7E-48CC-BA90-B2AB0889F9D6}"/>
          </ac:spMkLst>
        </pc:spChg>
        <pc:picChg chg="add del mod ord">
          <ac:chgData name="lorella battini" userId="57a03c3d8f0206c0" providerId="LiveId" clId="{4FEFE7BA-D581-4A19-81CE-F53C9E9E7D57}" dt="2021-10-18T09:52:04.360" v="12100" actId="478"/>
          <ac:picMkLst>
            <pc:docMk/>
            <pc:sldMk cId="3076727784" sldId="301"/>
            <ac:picMk id="3" creationId="{814A2F13-D287-4FA3-9420-77AE910F2EC3}"/>
          </ac:picMkLst>
        </pc:picChg>
        <pc:picChg chg="add mod">
          <ac:chgData name="lorella battini" userId="57a03c3d8f0206c0" providerId="LiveId" clId="{4FEFE7BA-D581-4A19-81CE-F53C9E9E7D57}" dt="2021-10-18T09:52:35.306" v="12135" actId="1440"/>
          <ac:picMkLst>
            <pc:docMk/>
            <pc:sldMk cId="3076727784" sldId="301"/>
            <ac:picMk id="4" creationId="{2F66ACDA-D2E4-468E-ABA5-10AAEE2A8506}"/>
          </ac:picMkLst>
        </pc:picChg>
      </pc:sldChg>
      <pc:sldChg chg="addSp modSp new mod">
        <pc:chgData name="lorella battini" userId="57a03c3d8f0206c0" providerId="LiveId" clId="{4FEFE7BA-D581-4A19-81CE-F53C9E9E7D57}" dt="2021-10-18T20:20:05.605" v="12143" actId="20577"/>
        <pc:sldMkLst>
          <pc:docMk/>
          <pc:sldMk cId="4157202359" sldId="302"/>
        </pc:sldMkLst>
        <pc:spChg chg="add mod">
          <ac:chgData name="lorella battini" userId="57a03c3d8f0206c0" providerId="LiveId" clId="{4FEFE7BA-D581-4A19-81CE-F53C9E9E7D57}" dt="2021-10-16T08:30:21.059" v="7076" actId="1035"/>
          <ac:spMkLst>
            <pc:docMk/>
            <pc:sldMk cId="4157202359" sldId="302"/>
            <ac:spMk id="3" creationId="{D97E7472-63D5-45D9-8E33-61669C40D64A}"/>
          </ac:spMkLst>
        </pc:spChg>
        <pc:spChg chg="add mod">
          <ac:chgData name="lorella battini" userId="57a03c3d8f0206c0" providerId="LiveId" clId="{4FEFE7BA-D581-4A19-81CE-F53C9E9E7D57}" dt="2021-10-18T20:20:05.605" v="12143" actId="20577"/>
          <ac:spMkLst>
            <pc:docMk/>
            <pc:sldMk cId="4157202359" sldId="302"/>
            <ac:spMk id="5" creationId="{6765B55F-2228-4746-9686-0CAE62D868F6}"/>
          </ac:spMkLst>
        </pc:spChg>
      </pc:sldChg>
      <pc:sldChg chg="addSp modSp new del mod">
        <pc:chgData name="lorella battini" userId="57a03c3d8f0206c0" providerId="LiveId" clId="{4FEFE7BA-D581-4A19-81CE-F53C9E9E7D57}" dt="2021-10-16T12:17:19.191" v="7720" actId="47"/>
        <pc:sldMkLst>
          <pc:docMk/>
          <pc:sldMk cId="4098456541" sldId="303"/>
        </pc:sldMkLst>
        <pc:spChg chg="add mod">
          <ac:chgData name="lorella battini" userId="57a03c3d8f0206c0" providerId="LiveId" clId="{4FEFE7BA-D581-4A19-81CE-F53C9E9E7D57}" dt="2021-10-16T10:31:10.359" v="7223" actId="122"/>
          <ac:spMkLst>
            <pc:docMk/>
            <pc:sldMk cId="4098456541" sldId="303"/>
            <ac:spMk id="2" creationId="{87A31D4C-4DE5-4098-AA84-1ECC2087D858}"/>
          </ac:spMkLst>
        </pc:spChg>
      </pc:sldChg>
      <pc:sldChg chg="modSp new del mod">
        <pc:chgData name="lorella battini" userId="57a03c3d8f0206c0" providerId="LiveId" clId="{4FEFE7BA-D581-4A19-81CE-F53C9E9E7D57}" dt="2021-10-16T10:23:31.693" v="7203" actId="47"/>
        <pc:sldMkLst>
          <pc:docMk/>
          <pc:sldMk cId="707597866" sldId="304"/>
        </pc:sldMkLst>
        <pc:spChg chg="mod">
          <ac:chgData name="lorella battini" userId="57a03c3d8f0206c0" providerId="LiveId" clId="{4FEFE7BA-D581-4A19-81CE-F53C9E9E7D57}" dt="2021-10-16T10:23:17.301" v="7202" actId="20577"/>
          <ac:spMkLst>
            <pc:docMk/>
            <pc:sldMk cId="707597866" sldId="304"/>
            <ac:spMk id="2" creationId="{5E84D356-BEAE-4FA1-914A-49A462FC3F63}"/>
          </ac:spMkLst>
        </pc:spChg>
      </pc:sldChg>
      <pc:sldChg chg="addSp modSp mod setBg modAnim">
        <pc:chgData name="lorella battini" userId="57a03c3d8f0206c0" providerId="LiveId" clId="{4FEFE7BA-D581-4A19-81CE-F53C9E9E7D57}" dt="2021-10-16T12:37:25.887" v="7758" actId="1035"/>
        <pc:sldMkLst>
          <pc:docMk/>
          <pc:sldMk cId="3357830657" sldId="326"/>
        </pc:sldMkLst>
        <pc:spChg chg="add mod">
          <ac:chgData name="lorella battini" userId="57a03c3d8f0206c0" providerId="LiveId" clId="{4FEFE7BA-D581-4A19-81CE-F53C9E9E7D57}" dt="2021-10-16T12:37:25.887" v="7758" actId="1035"/>
          <ac:spMkLst>
            <pc:docMk/>
            <pc:sldMk cId="3357830657" sldId="326"/>
            <ac:spMk id="5" creationId="{9FEAE12D-3EC6-4813-8821-BCCEAA94C920}"/>
          </ac:spMkLst>
        </pc:spChg>
        <pc:spChg chg="mod">
          <ac:chgData name="lorella battini" userId="57a03c3d8f0206c0" providerId="LiveId" clId="{4FEFE7BA-D581-4A19-81CE-F53C9E9E7D57}" dt="2021-10-16T12:04:47.290" v="7560" actId="1038"/>
          <ac:spMkLst>
            <pc:docMk/>
            <pc:sldMk cId="3357830657" sldId="326"/>
            <ac:spMk id="17410" creationId="{09057C97-E4AD-43AB-83B3-3F9A330DBA0A}"/>
          </ac:spMkLst>
        </pc:spChg>
        <pc:spChg chg="mod">
          <ac:chgData name="lorella battini" userId="57a03c3d8f0206c0" providerId="LiveId" clId="{4FEFE7BA-D581-4A19-81CE-F53C9E9E7D57}" dt="2021-10-16T12:05:00.741" v="7627" actId="1037"/>
          <ac:spMkLst>
            <pc:docMk/>
            <pc:sldMk cId="3357830657" sldId="326"/>
            <ac:spMk id="17411" creationId="{89BD8C80-3719-4AD9-A5D7-E5FBBC8D63E9}"/>
          </ac:spMkLst>
        </pc:spChg>
      </pc:sldChg>
      <pc:sldChg chg="new del">
        <pc:chgData name="lorella battini" userId="57a03c3d8f0206c0" providerId="LiveId" clId="{4FEFE7BA-D581-4A19-81CE-F53C9E9E7D57}" dt="2021-10-16T12:53:53.828" v="7766" actId="47"/>
        <pc:sldMkLst>
          <pc:docMk/>
          <pc:sldMk cId="3360670740" sldId="327"/>
        </pc:sldMkLst>
      </pc:sldChg>
      <pc:sldChg chg="add setBg">
        <pc:chgData name="lorella battini" userId="57a03c3d8f0206c0" providerId="LiveId" clId="{4FEFE7BA-D581-4A19-81CE-F53C9E9E7D57}" dt="2021-10-16T12:31:37.163" v="7723"/>
        <pc:sldMkLst>
          <pc:docMk/>
          <pc:sldMk cId="3922596080" sldId="328"/>
        </pc:sldMkLst>
      </pc:sldChg>
      <pc:sldChg chg="add setBg">
        <pc:chgData name="lorella battini" userId="57a03c3d8f0206c0" providerId="LiveId" clId="{4FEFE7BA-D581-4A19-81CE-F53C9E9E7D57}" dt="2021-10-16T12:43:22.551" v="7760"/>
        <pc:sldMkLst>
          <pc:docMk/>
          <pc:sldMk cId="3214044905" sldId="329"/>
        </pc:sldMkLst>
      </pc:sldChg>
      <pc:sldChg chg="add setBg">
        <pc:chgData name="lorella battini" userId="57a03c3d8f0206c0" providerId="LiveId" clId="{4FEFE7BA-D581-4A19-81CE-F53C9E9E7D57}" dt="2021-10-16T12:46:50.675" v="7762"/>
        <pc:sldMkLst>
          <pc:docMk/>
          <pc:sldMk cId="365210080" sldId="330"/>
        </pc:sldMkLst>
      </pc:sldChg>
      <pc:sldChg chg="add setBg">
        <pc:chgData name="lorella battini" userId="57a03c3d8f0206c0" providerId="LiveId" clId="{4FEFE7BA-D581-4A19-81CE-F53C9E9E7D57}" dt="2021-10-16T12:48:12.294" v="7764"/>
        <pc:sldMkLst>
          <pc:docMk/>
          <pc:sldMk cId="867608302" sldId="331"/>
        </pc:sldMkLst>
      </pc:sldChg>
      <pc:sldChg chg="addSp delSp modSp add mod ord">
        <pc:chgData name="lorella battini" userId="57a03c3d8f0206c0" providerId="LiveId" clId="{4FEFE7BA-D581-4A19-81CE-F53C9E9E7D57}" dt="2021-10-18T20:30:48.883" v="12145"/>
        <pc:sldMkLst>
          <pc:docMk/>
          <pc:sldMk cId="1635696105" sldId="332"/>
        </pc:sldMkLst>
        <pc:spChg chg="mod">
          <ac:chgData name="lorella battini" userId="57a03c3d8f0206c0" providerId="LiveId" clId="{4FEFE7BA-D581-4A19-81CE-F53C9E9E7D57}" dt="2021-10-16T21:36:36.248" v="9387" actId="1037"/>
          <ac:spMkLst>
            <pc:docMk/>
            <pc:sldMk cId="1635696105" sldId="332"/>
            <ac:spMk id="4" creationId="{7EFBD269-0C40-44E8-B3DD-C2F324310B4A}"/>
          </ac:spMkLst>
        </pc:spChg>
        <pc:spChg chg="add del mod">
          <ac:chgData name="lorella battini" userId="57a03c3d8f0206c0" providerId="LiveId" clId="{4FEFE7BA-D581-4A19-81CE-F53C9E9E7D57}" dt="2021-10-16T21:36:45.283" v="9391" actId="1035"/>
          <ac:spMkLst>
            <pc:docMk/>
            <pc:sldMk cId="1635696105" sldId="332"/>
            <ac:spMk id="5" creationId="{1016DBE5-6BF2-4D62-84AB-F69506D32F23}"/>
          </ac:spMkLst>
        </pc:spChg>
        <pc:spChg chg="mod">
          <ac:chgData name="lorella battini" userId="57a03c3d8f0206c0" providerId="LiveId" clId="{4FEFE7BA-D581-4A19-81CE-F53C9E9E7D57}" dt="2021-10-16T21:36:26.755" v="9383" actId="1038"/>
          <ac:spMkLst>
            <pc:docMk/>
            <pc:sldMk cId="1635696105" sldId="332"/>
            <ac:spMk id="6" creationId="{89122820-A390-4E96-88D8-1A5BEEF3BF25}"/>
          </ac:spMkLst>
        </pc:spChg>
        <pc:spChg chg="add mod">
          <ac:chgData name="lorella battini" userId="57a03c3d8f0206c0" providerId="LiveId" clId="{4FEFE7BA-D581-4A19-81CE-F53C9E9E7D57}" dt="2021-10-16T21:37:41.330" v="9393" actId="1037"/>
          <ac:spMkLst>
            <pc:docMk/>
            <pc:sldMk cId="1635696105" sldId="332"/>
            <ac:spMk id="7" creationId="{106FFFB3-0CC5-4E5E-B4EE-398073AF0AF8}"/>
          </ac:spMkLst>
        </pc:spChg>
      </pc:sldChg>
      <pc:sldChg chg="delSp add del setBg delDesignElem">
        <pc:chgData name="lorella battini" userId="57a03c3d8f0206c0" providerId="LiveId" clId="{4FEFE7BA-D581-4A19-81CE-F53C9E9E7D57}" dt="2021-10-16T12:58:29.163" v="7833" actId="47"/>
        <pc:sldMkLst>
          <pc:docMk/>
          <pc:sldMk cId="3047665970" sldId="333"/>
        </pc:sldMkLst>
        <pc:spChg chg="del">
          <ac:chgData name="lorella battini" userId="57a03c3d8f0206c0" providerId="LiveId" clId="{4FEFE7BA-D581-4A19-81CE-F53C9E9E7D57}" dt="2021-10-16T12:58:18.716" v="7832"/>
          <ac:spMkLst>
            <pc:docMk/>
            <pc:sldMk cId="3047665970" sldId="333"/>
            <ac:spMk id="55" creationId="{DC701763-729E-462F-A5A8-E0DEFEB1E2E4}"/>
          </ac:spMkLst>
        </pc:spChg>
        <pc:spChg chg="del">
          <ac:chgData name="lorella battini" userId="57a03c3d8f0206c0" providerId="LiveId" clId="{4FEFE7BA-D581-4A19-81CE-F53C9E9E7D57}" dt="2021-10-16T12:58:18.716" v="7832"/>
          <ac:spMkLst>
            <pc:docMk/>
            <pc:sldMk cId="3047665970" sldId="333"/>
            <ac:spMk id="56" creationId="{2151139A-886F-4B97-8815-729AD3831BBD}"/>
          </ac:spMkLst>
        </pc:spChg>
        <pc:spChg chg="del">
          <ac:chgData name="lorella battini" userId="57a03c3d8f0206c0" providerId="LiveId" clId="{4FEFE7BA-D581-4A19-81CE-F53C9E9E7D57}" dt="2021-10-16T12:58:18.716" v="7832"/>
          <ac:spMkLst>
            <pc:docMk/>
            <pc:sldMk cId="3047665970" sldId="333"/>
            <ac:spMk id="57" creationId="{AB5E08C4-8CDD-4623-A5B8-E998C6DEE3B7}"/>
          </ac:spMkLst>
        </pc:spChg>
        <pc:spChg chg="del">
          <ac:chgData name="lorella battini" userId="57a03c3d8f0206c0" providerId="LiveId" clId="{4FEFE7BA-D581-4A19-81CE-F53C9E9E7D57}" dt="2021-10-16T12:58:18.716" v="7832"/>
          <ac:spMkLst>
            <pc:docMk/>
            <pc:sldMk cId="3047665970" sldId="333"/>
            <ac:spMk id="58" creationId="{15F33878-D502-4FFA-8ACE-F2AECDB2A23F}"/>
          </ac:spMkLst>
        </pc:spChg>
        <pc:spChg chg="del">
          <ac:chgData name="lorella battini" userId="57a03c3d8f0206c0" providerId="LiveId" clId="{4FEFE7BA-D581-4A19-81CE-F53C9E9E7D57}" dt="2021-10-16T12:58:18.716" v="7832"/>
          <ac:spMkLst>
            <pc:docMk/>
            <pc:sldMk cId="3047665970" sldId="333"/>
            <ac:spMk id="59" creationId="{D3539FEE-81D3-4406-802E-60B20B16F4F6}"/>
          </ac:spMkLst>
        </pc:spChg>
      </pc:sldChg>
      <pc:sldChg chg="addSp delSp modSp add mod setBg delAnim delDesignElem">
        <pc:chgData name="lorella battini" userId="57a03c3d8f0206c0" providerId="LiveId" clId="{4FEFE7BA-D581-4A19-81CE-F53C9E9E7D57}" dt="2021-10-16T13:36:28.498" v="8521" actId="14100"/>
        <pc:sldMkLst>
          <pc:docMk/>
          <pc:sldMk cId="3248825830" sldId="333"/>
        </pc:sldMkLst>
        <pc:spChg chg="del mod">
          <ac:chgData name="lorella battini" userId="57a03c3d8f0206c0" providerId="LiveId" clId="{4FEFE7BA-D581-4A19-81CE-F53C9E9E7D57}" dt="2021-10-16T13:33:44.966" v="8396" actId="478"/>
          <ac:spMkLst>
            <pc:docMk/>
            <pc:sldMk cId="3248825830" sldId="333"/>
            <ac:spMk id="5" creationId="{2CB6A1A5-E176-4210-957B-DD2C2D15ABF0}"/>
          </ac:spMkLst>
        </pc:spChg>
        <pc:spChg chg="add del mod">
          <ac:chgData name="lorella battini" userId="57a03c3d8f0206c0" providerId="LiveId" clId="{4FEFE7BA-D581-4A19-81CE-F53C9E9E7D57}" dt="2021-10-16T13:33:41.886" v="8395" actId="478"/>
          <ac:spMkLst>
            <pc:docMk/>
            <pc:sldMk cId="3248825830" sldId="333"/>
            <ac:spMk id="6" creationId="{6BD41C0D-26EA-4A27-ACE8-CCA80A33778B}"/>
          </ac:spMkLst>
        </pc:spChg>
        <pc:spChg chg="add mod">
          <ac:chgData name="lorella battini" userId="57a03c3d8f0206c0" providerId="LiveId" clId="{4FEFE7BA-D581-4A19-81CE-F53C9E9E7D57}" dt="2021-10-16T13:35:47.689" v="8517" actId="1036"/>
          <ac:spMkLst>
            <pc:docMk/>
            <pc:sldMk cId="3248825830" sldId="333"/>
            <ac:spMk id="8" creationId="{68D59725-6161-4757-AA8E-503F3CC060E8}"/>
          </ac:spMkLst>
        </pc:spChg>
        <pc:spChg chg="del">
          <ac:chgData name="lorella battini" userId="57a03c3d8f0206c0" providerId="LiveId" clId="{4FEFE7BA-D581-4A19-81CE-F53C9E9E7D57}" dt="2021-10-16T12:59:21.720" v="7835"/>
          <ac:spMkLst>
            <pc:docMk/>
            <pc:sldMk cId="3248825830" sldId="333"/>
            <ac:spMk id="55" creationId="{DC701763-729E-462F-A5A8-E0DEFEB1E2E4}"/>
          </ac:spMkLst>
        </pc:spChg>
        <pc:spChg chg="del">
          <ac:chgData name="lorella battini" userId="57a03c3d8f0206c0" providerId="LiveId" clId="{4FEFE7BA-D581-4A19-81CE-F53C9E9E7D57}" dt="2021-10-16T12:59:21.720" v="7835"/>
          <ac:spMkLst>
            <pc:docMk/>
            <pc:sldMk cId="3248825830" sldId="333"/>
            <ac:spMk id="56" creationId="{2151139A-886F-4B97-8815-729AD3831BBD}"/>
          </ac:spMkLst>
        </pc:spChg>
        <pc:spChg chg="del">
          <ac:chgData name="lorella battini" userId="57a03c3d8f0206c0" providerId="LiveId" clId="{4FEFE7BA-D581-4A19-81CE-F53C9E9E7D57}" dt="2021-10-16T12:59:21.720" v="7835"/>
          <ac:spMkLst>
            <pc:docMk/>
            <pc:sldMk cId="3248825830" sldId="333"/>
            <ac:spMk id="57" creationId="{AB5E08C4-8CDD-4623-A5B8-E998C6DEE3B7}"/>
          </ac:spMkLst>
        </pc:spChg>
        <pc:spChg chg="del">
          <ac:chgData name="lorella battini" userId="57a03c3d8f0206c0" providerId="LiveId" clId="{4FEFE7BA-D581-4A19-81CE-F53C9E9E7D57}" dt="2021-10-16T12:59:21.720" v="7835"/>
          <ac:spMkLst>
            <pc:docMk/>
            <pc:sldMk cId="3248825830" sldId="333"/>
            <ac:spMk id="58" creationId="{15F33878-D502-4FFA-8ACE-F2AECDB2A23F}"/>
          </ac:spMkLst>
        </pc:spChg>
        <pc:spChg chg="del">
          <ac:chgData name="lorella battini" userId="57a03c3d8f0206c0" providerId="LiveId" clId="{4FEFE7BA-D581-4A19-81CE-F53C9E9E7D57}" dt="2021-10-16T12:59:21.720" v="7835"/>
          <ac:spMkLst>
            <pc:docMk/>
            <pc:sldMk cId="3248825830" sldId="333"/>
            <ac:spMk id="59" creationId="{D3539FEE-81D3-4406-802E-60B20B16F4F6}"/>
          </ac:spMkLst>
        </pc:spChg>
        <pc:picChg chg="mod">
          <ac:chgData name="lorella battini" userId="57a03c3d8f0206c0" providerId="LiveId" clId="{4FEFE7BA-D581-4A19-81CE-F53C9E9E7D57}" dt="2021-10-16T13:02:53.777" v="7878" actId="1035"/>
          <ac:picMkLst>
            <pc:docMk/>
            <pc:sldMk cId="3248825830" sldId="333"/>
            <ac:picMk id="2" creationId="{A6D6706B-5948-4E88-A55F-5EED21357F13}"/>
          </ac:picMkLst>
        </pc:picChg>
        <pc:picChg chg="mod">
          <ac:chgData name="lorella battini" userId="57a03c3d8f0206c0" providerId="LiveId" clId="{4FEFE7BA-D581-4A19-81CE-F53C9E9E7D57}" dt="2021-10-16T13:04:26.595" v="7890" actId="1038"/>
          <ac:picMkLst>
            <pc:docMk/>
            <pc:sldMk cId="3248825830" sldId="333"/>
            <ac:picMk id="4" creationId="{631E760D-B980-4AF3-B543-2E40CEBDA7AA}"/>
          </ac:picMkLst>
        </pc:picChg>
        <pc:picChg chg="mod">
          <ac:chgData name="lorella battini" userId="57a03c3d8f0206c0" providerId="LiveId" clId="{4FEFE7BA-D581-4A19-81CE-F53C9E9E7D57}" dt="2021-10-16T13:36:28.498" v="8521" actId="14100"/>
          <ac:picMkLst>
            <pc:docMk/>
            <pc:sldMk cId="3248825830" sldId="333"/>
            <ac:picMk id="7" creationId="{2FDBCC65-75D5-48C5-AE27-565DE4191670}"/>
          </ac:picMkLst>
        </pc:picChg>
      </pc:sldChg>
      <pc:sldChg chg="new del">
        <pc:chgData name="lorella battini" userId="57a03c3d8f0206c0" providerId="LiveId" clId="{4FEFE7BA-D581-4A19-81CE-F53C9E9E7D57}" dt="2021-10-16T12:59:42.850" v="7837" actId="680"/>
        <pc:sldMkLst>
          <pc:docMk/>
          <pc:sldMk cId="621408256" sldId="334"/>
        </pc:sldMkLst>
      </pc:sldChg>
      <pc:sldChg chg="modSp add mod setBg">
        <pc:chgData name="lorella battini" userId="57a03c3d8f0206c0" providerId="LiveId" clId="{4FEFE7BA-D581-4A19-81CE-F53C9E9E7D57}" dt="2021-10-16T21:32:54.769" v="9286"/>
        <pc:sldMkLst>
          <pc:docMk/>
          <pc:sldMk cId="567382308" sldId="686"/>
        </pc:sldMkLst>
        <pc:spChg chg="mod">
          <ac:chgData name="lorella battini" userId="57a03c3d8f0206c0" providerId="LiveId" clId="{4FEFE7BA-D581-4A19-81CE-F53C9E9E7D57}" dt="2021-10-16T13:48:46.160" v="8558" actId="20577"/>
          <ac:spMkLst>
            <pc:docMk/>
            <pc:sldMk cId="567382308" sldId="686"/>
            <ac:spMk id="4" creationId="{871D40A8-4912-41FB-B04D-C2F800655F18}"/>
          </ac:spMkLst>
        </pc:spChg>
      </pc:sldChg>
      <pc:sldChg chg="addSp delSp modSp add mod ord">
        <pc:chgData name="lorella battini" userId="57a03c3d8f0206c0" providerId="LiveId" clId="{4FEFE7BA-D581-4A19-81CE-F53C9E9E7D57}" dt="2021-10-18T20:31:30.460" v="12149"/>
        <pc:sldMkLst>
          <pc:docMk/>
          <pc:sldMk cId="2885175724" sldId="687"/>
        </pc:sldMkLst>
        <pc:spChg chg="mod">
          <ac:chgData name="lorella battini" userId="57a03c3d8f0206c0" providerId="LiveId" clId="{4FEFE7BA-D581-4A19-81CE-F53C9E9E7D57}" dt="2021-10-16T22:42:31.654" v="10030" actId="164"/>
          <ac:spMkLst>
            <pc:docMk/>
            <pc:sldMk cId="2885175724" sldId="687"/>
            <ac:spMk id="2" creationId="{86BD5906-07B0-4ACF-B397-A88656BC9DBC}"/>
          </ac:spMkLst>
        </pc:spChg>
        <pc:spChg chg="add del mod">
          <ac:chgData name="lorella battini" userId="57a03c3d8f0206c0" providerId="LiveId" clId="{4FEFE7BA-D581-4A19-81CE-F53C9E9E7D57}" dt="2021-10-17T21:28:43.234" v="10843" actId="478"/>
          <ac:spMkLst>
            <pc:docMk/>
            <pc:sldMk cId="2885175724" sldId="687"/>
            <ac:spMk id="3" creationId="{E8745F60-DE7F-435E-B335-0F5B0A5F3BAF}"/>
          </ac:spMkLst>
        </pc:spChg>
        <pc:spChg chg="mod">
          <ac:chgData name="lorella battini" userId="57a03c3d8f0206c0" providerId="LiveId" clId="{4FEFE7BA-D581-4A19-81CE-F53C9E9E7D57}" dt="2021-10-17T21:23:37.379" v="10681" actId="1035"/>
          <ac:spMkLst>
            <pc:docMk/>
            <pc:sldMk cId="2885175724" sldId="687"/>
            <ac:spMk id="5" creationId="{9C2A994A-914C-4DCE-94A0-AC0C6C969C43}"/>
          </ac:spMkLst>
        </pc:spChg>
        <pc:spChg chg="mod">
          <ac:chgData name="lorella battini" userId="57a03c3d8f0206c0" providerId="LiveId" clId="{4FEFE7BA-D581-4A19-81CE-F53C9E9E7D57}" dt="2021-10-17T21:26:09.680" v="10788" actId="1076"/>
          <ac:spMkLst>
            <pc:docMk/>
            <pc:sldMk cId="2885175724" sldId="687"/>
            <ac:spMk id="10" creationId="{D74F7386-F4F3-4BE6-A3CB-1599A3752E65}"/>
          </ac:spMkLst>
        </pc:spChg>
        <pc:spChg chg="mod">
          <ac:chgData name="lorella battini" userId="57a03c3d8f0206c0" providerId="LiveId" clId="{4FEFE7BA-D581-4A19-81CE-F53C9E9E7D57}" dt="2021-10-16T22:42:31.654" v="10030" actId="164"/>
          <ac:spMkLst>
            <pc:docMk/>
            <pc:sldMk cId="2885175724" sldId="687"/>
            <ac:spMk id="11" creationId="{9EEE0454-76C2-47B1-9828-9F6F09885DF6}"/>
          </ac:spMkLst>
        </pc:spChg>
        <pc:spChg chg="mod">
          <ac:chgData name="lorella battini" userId="57a03c3d8f0206c0" providerId="LiveId" clId="{4FEFE7BA-D581-4A19-81CE-F53C9E9E7D57}" dt="2021-10-16T22:42:31.654" v="10030" actId="164"/>
          <ac:spMkLst>
            <pc:docMk/>
            <pc:sldMk cId="2885175724" sldId="687"/>
            <ac:spMk id="12" creationId="{F82E5EE1-F297-4047-91A8-5438C04085E3}"/>
          </ac:spMkLst>
        </pc:spChg>
        <pc:spChg chg="mod">
          <ac:chgData name="lorella battini" userId="57a03c3d8f0206c0" providerId="LiveId" clId="{4FEFE7BA-D581-4A19-81CE-F53C9E9E7D57}" dt="2021-10-17T21:25:53.262" v="10787" actId="1076"/>
          <ac:spMkLst>
            <pc:docMk/>
            <pc:sldMk cId="2885175724" sldId="687"/>
            <ac:spMk id="13" creationId="{5B3B5C40-7857-42AA-A0A5-DD83428C52B3}"/>
          </ac:spMkLst>
        </pc:spChg>
        <pc:spChg chg="mod">
          <ac:chgData name="lorella battini" userId="57a03c3d8f0206c0" providerId="LiveId" clId="{4FEFE7BA-D581-4A19-81CE-F53C9E9E7D57}" dt="2021-10-17T21:25:53.262" v="10787" actId="1076"/>
          <ac:spMkLst>
            <pc:docMk/>
            <pc:sldMk cId="2885175724" sldId="687"/>
            <ac:spMk id="18" creationId="{188AF5F3-BE41-4CFA-94EC-D6D3BB00BF2A}"/>
          </ac:spMkLst>
        </pc:spChg>
        <pc:spChg chg="add mod">
          <ac:chgData name="lorella battini" userId="57a03c3d8f0206c0" providerId="LiveId" clId="{4FEFE7BA-D581-4A19-81CE-F53C9E9E7D57}" dt="2021-10-16T22:40:38.102" v="10004" actId="20577"/>
          <ac:spMkLst>
            <pc:docMk/>
            <pc:sldMk cId="2885175724" sldId="687"/>
            <ac:spMk id="19" creationId="{DF7A1010-4254-4599-A7FF-B936CB322714}"/>
          </ac:spMkLst>
        </pc:spChg>
        <pc:spChg chg="add mod">
          <ac:chgData name="lorella battini" userId="57a03c3d8f0206c0" providerId="LiveId" clId="{4FEFE7BA-D581-4A19-81CE-F53C9E9E7D57}" dt="2021-10-17T21:33:17.534" v="11194" actId="6549"/>
          <ac:spMkLst>
            <pc:docMk/>
            <pc:sldMk cId="2885175724" sldId="687"/>
            <ac:spMk id="23" creationId="{B6F39E36-DADB-49C7-84F2-914DFF97DA51}"/>
          </ac:spMkLst>
        </pc:spChg>
        <pc:spChg chg="add mod">
          <ac:chgData name="lorella battini" userId="57a03c3d8f0206c0" providerId="LiveId" clId="{4FEFE7BA-D581-4A19-81CE-F53C9E9E7D57}" dt="2021-10-17T21:32:26.534" v="11138" actId="164"/>
          <ac:spMkLst>
            <pc:docMk/>
            <pc:sldMk cId="2885175724" sldId="687"/>
            <ac:spMk id="24" creationId="{7F309957-5F96-483E-9DBB-F5EE9F5F6F32}"/>
          </ac:spMkLst>
        </pc:spChg>
        <pc:spChg chg="add mod">
          <ac:chgData name="lorella battini" userId="57a03c3d8f0206c0" providerId="LiveId" clId="{4FEFE7BA-D581-4A19-81CE-F53C9E9E7D57}" dt="2021-10-17T21:32:26.534" v="11138" actId="164"/>
          <ac:spMkLst>
            <pc:docMk/>
            <pc:sldMk cId="2885175724" sldId="687"/>
            <ac:spMk id="25" creationId="{E258D028-B444-4C4A-A0D3-240717C51A69}"/>
          </ac:spMkLst>
        </pc:spChg>
        <pc:spChg chg="add mod">
          <ac:chgData name="lorella battini" userId="57a03c3d8f0206c0" providerId="LiveId" clId="{4FEFE7BA-D581-4A19-81CE-F53C9E9E7D57}" dt="2021-10-17T21:32:26.534" v="11138" actId="164"/>
          <ac:spMkLst>
            <pc:docMk/>
            <pc:sldMk cId="2885175724" sldId="687"/>
            <ac:spMk id="26" creationId="{14C298F4-713F-4367-A220-C23298C9FE65}"/>
          </ac:spMkLst>
        </pc:spChg>
        <pc:spChg chg="add mod">
          <ac:chgData name="lorella battini" userId="57a03c3d8f0206c0" providerId="LiveId" clId="{4FEFE7BA-D581-4A19-81CE-F53C9E9E7D57}" dt="2021-10-17T21:32:26.534" v="11138" actId="164"/>
          <ac:spMkLst>
            <pc:docMk/>
            <pc:sldMk cId="2885175724" sldId="687"/>
            <ac:spMk id="27" creationId="{427D309A-24A4-4B8F-928F-313185EC9803}"/>
          </ac:spMkLst>
        </pc:spChg>
        <pc:spChg chg="add mod">
          <ac:chgData name="lorella battini" userId="57a03c3d8f0206c0" providerId="LiveId" clId="{4FEFE7BA-D581-4A19-81CE-F53C9E9E7D57}" dt="2021-10-17T21:32:26.534" v="11138" actId="164"/>
          <ac:spMkLst>
            <pc:docMk/>
            <pc:sldMk cId="2885175724" sldId="687"/>
            <ac:spMk id="28" creationId="{2F35473A-BDDE-400C-852A-E39F0F9310D1}"/>
          </ac:spMkLst>
        </pc:spChg>
        <pc:spChg chg="mod">
          <ac:chgData name="lorella battini" userId="57a03c3d8f0206c0" providerId="LiveId" clId="{4FEFE7BA-D581-4A19-81CE-F53C9E9E7D57}" dt="2021-10-16T22:37:51.309" v="9895" actId="1038"/>
          <ac:spMkLst>
            <pc:docMk/>
            <pc:sldMk cId="2885175724" sldId="687"/>
            <ac:spMk id="9218" creationId="{B9806FC8-3254-46C1-A655-CFE44AF1930F}"/>
          </ac:spMkLst>
        </pc:spChg>
        <pc:spChg chg="mod">
          <ac:chgData name="lorella battini" userId="57a03c3d8f0206c0" providerId="LiveId" clId="{4FEFE7BA-D581-4A19-81CE-F53C9E9E7D57}" dt="2021-10-16T22:46:30.717" v="10245" actId="1036"/>
          <ac:spMkLst>
            <pc:docMk/>
            <pc:sldMk cId="2885175724" sldId="687"/>
            <ac:spMk id="9219" creationId="{8BBF7C11-35A1-48CC-8D40-AE38CDAC5759}"/>
          </ac:spMkLst>
        </pc:spChg>
        <pc:grpChg chg="add del mod">
          <ac:chgData name="lorella battini" userId="57a03c3d8f0206c0" providerId="LiveId" clId="{4FEFE7BA-D581-4A19-81CE-F53C9E9E7D57}" dt="2021-10-17T21:31:45.377" v="11133" actId="478"/>
          <ac:grpSpMkLst>
            <pc:docMk/>
            <pc:sldMk cId="2885175724" sldId="687"/>
            <ac:grpSpMk id="4" creationId="{C646BCAA-DB54-45AB-852D-DFAFAA87AF16}"/>
          </ac:grpSpMkLst>
        </pc:grpChg>
        <pc:grpChg chg="add del mod">
          <ac:chgData name="lorella battini" userId="57a03c3d8f0206c0" providerId="LiveId" clId="{4FEFE7BA-D581-4A19-81CE-F53C9E9E7D57}" dt="2021-10-17T21:31:34.389" v="11131" actId="478"/>
          <ac:grpSpMkLst>
            <pc:docMk/>
            <pc:sldMk cId="2885175724" sldId="687"/>
            <ac:grpSpMk id="6" creationId="{34F3C851-158C-4355-A4D4-45C2EF4F8B29}"/>
          </ac:grpSpMkLst>
        </pc:grpChg>
        <pc:grpChg chg="add mod">
          <ac:chgData name="lorella battini" userId="57a03c3d8f0206c0" providerId="LiveId" clId="{4FEFE7BA-D581-4A19-81CE-F53C9E9E7D57}" dt="2021-10-17T21:32:39.068" v="11193" actId="1037"/>
          <ac:grpSpMkLst>
            <pc:docMk/>
            <pc:sldMk cId="2885175724" sldId="687"/>
            <ac:grpSpMk id="7" creationId="{3D9AB6C1-5AE0-46CE-A243-B09DE2525AEC}"/>
          </ac:grpSpMkLst>
        </pc:grpChg>
        <pc:picChg chg="add mod">
          <ac:chgData name="lorella battini" userId="57a03c3d8f0206c0" providerId="LiveId" clId="{4FEFE7BA-D581-4A19-81CE-F53C9E9E7D57}" dt="2021-10-17T21:32:26.534" v="11138" actId="164"/>
          <ac:picMkLst>
            <pc:docMk/>
            <pc:sldMk cId="2885175724" sldId="687"/>
            <ac:picMk id="8" creationId="{953120D4-1E20-42A3-A39D-E1AB90A5B5F4}"/>
          </ac:picMkLst>
        </pc:picChg>
        <pc:picChg chg="mod">
          <ac:chgData name="lorella battini" userId="57a03c3d8f0206c0" providerId="LiveId" clId="{4FEFE7BA-D581-4A19-81CE-F53C9E9E7D57}" dt="2021-10-16T22:45:13.909" v="10211" actId="1035"/>
          <ac:picMkLst>
            <pc:docMk/>
            <pc:sldMk cId="2885175724" sldId="687"/>
            <ac:picMk id="9220" creationId="{170246CE-4EE2-4E9A-9564-4D020984B883}"/>
          </ac:picMkLst>
        </pc:picChg>
        <pc:picChg chg="del mod">
          <ac:chgData name="lorella battini" userId="57a03c3d8f0206c0" providerId="LiveId" clId="{4FEFE7BA-D581-4A19-81CE-F53C9E9E7D57}" dt="2021-10-17T21:31:37.200" v="11132" actId="478"/>
          <ac:picMkLst>
            <pc:docMk/>
            <pc:sldMk cId="2885175724" sldId="687"/>
            <ac:picMk id="9222" creationId="{C90E23A4-F2BC-4B51-AE13-BD4187E3C581}"/>
          </ac:picMkLst>
        </pc:picChg>
        <pc:picChg chg="mod">
          <ac:chgData name="lorella battini" userId="57a03c3d8f0206c0" providerId="LiveId" clId="{4FEFE7BA-D581-4A19-81CE-F53C9E9E7D57}" dt="2021-10-17T21:25:53.262" v="10787" actId="1076"/>
          <ac:picMkLst>
            <pc:docMk/>
            <pc:sldMk cId="2885175724" sldId="687"/>
            <ac:picMk id="9223" creationId="{AB82EF13-D042-44E7-8A69-ECCE8BBFD5B0}"/>
          </ac:picMkLst>
        </pc:picChg>
        <pc:cxnChg chg="del">
          <ac:chgData name="lorella battini" userId="57a03c3d8f0206c0" providerId="LiveId" clId="{4FEFE7BA-D581-4A19-81CE-F53C9E9E7D57}" dt="2021-10-17T21:31:50.582" v="11134" actId="478"/>
          <ac:cxnSpMkLst>
            <pc:docMk/>
            <pc:sldMk cId="2885175724" sldId="687"/>
            <ac:cxnSpMk id="15" creationId="{5DF3E8C4-86FD-481A-8E00-9B3EBB37BF2C}"/>
          </ac:cxnSpMkLst>
        </pc:cxnChg>
        <pc:cxnChg chg="del">
          <ac:chgData name="lorella battini" userId="57a03c3d8f0206c0" providerId="LiveId" clId="{4FEFE7BA-D581-4A19-81CE-F53C9E9E7D57}" dt="2021-10-17T21:31:53.482" v="11135" actId="478"/>
          <ac:cxnSpMkLst>
            <pc:docMk/>
            <pc:sldMk cId="2885175724" sldId="687"/>
            <ac:cxnSpMk id="17" creationId="{A0A40471-FDC1-4274-BC35-47F88ABB8DD1}"/>
          </ac:cxnSpMkLst>
        </pc:cxnChg>
        <pc:cxnChg chg="del">
          <ac:chgData name="lorella battini" userId="57a03c3d8f0206c0" providerId="LiveId" clId="{4FEFE7BA-D581-4A19-81CE-F53C9E9E7D57}" dt="2021-10-17T21:31:57.010" v="11136" actId="478"/>
          <ac:cxnSpMkLst>
            <pc:docMk/>
            <pc:sldMk cId="2885175724" sldId="687"/>
            <ac:cxnSpMk id="21" creationId="{711692A2-F85C-49B4-8D59-10216E22FF13}"/>
          </ac:cxnSpMkLst>
        </pc:cxnChg>
        <pc:cxnChg chg="del">
          <ac:chgData name="lorella battini" userId="57a03c3d8f0206c0" providerId="LiveId" clId="{4FEFE7BA-D581-4A19-81CE-F53C9E9E7D57}" dt="2021-10-17T21:31:59.983" v="11137" actId="478"/>
          <ac:cxnSpMkLst>
            <pc:docMk/>
            <pc:sldMk cId="2885175724" sldId="687"/>
            <ac:cxnSpMk id="22" creationId="{2372782F-2DC0-40EE-B08D-9E4C203ABBF6}"/>
          </ac:cxnSpMkLst>
        </pc:cxnChg>
      </pc:sldChg>
      <pc:sldChg chg="add del">
        <pc:chgData name="lorella battini" userId="57a03c3d8f0206c0" providerId="LiveId" clId="{4FEFE7BA-D581-4A19-81CE-F53C9E9E7D57}" dt="2021-10-16T23:00:42.061" v="10268" actId="47"/>
        <pc:sldMkLst>
          <pc:docMk/>
          <pc:sldMk cId="922156060" sldId="688"/>
        </pc:sldMkLst>
      </pc:sldChg>
      <pc:sldChg chg="add ord setBg">
        <pc:chgData name="lorella battini" userId="57a03c3d8f0206c0" providerId="LiveId" clId="{4FEFE7BA-D581-4A19-81CE-F53C9E9E7D57}" dt="2021-10-16T23:04:01.145" v="10272"/>
        <pc:sldMkLst>
          <pc:docMk/>
          <pc:sldMk cId="2650711138" sldId="688"/>
        </pc:sldMkLst>
      </pc:sldChg>
      <pc:sldChg chg="add del setBg">
        <pc:chgData name="lorella battini" userId="57a03c3d8f0206c0" providerId="LiveId" clId="{4FEFE7BA-D581-4A19-81CE-F53C9E9E7D57}" dt="2021-10-16T22:56:53.716" v="10249" actId="47"/>
        <pc:sldMkLst>
          <pc:docMk/>
          <pc:sldMk cId="3385736706" sldId="688"/>
        </pc:sldMkLst>
      </pc:sldChg>
      <pc:sldChg chg="addSp delSp new del mod">
        <pc:chgData name="lorella battini" userId="57a03c3d8f0206c0" providerId="LiveId" clId="{4FEFE7BA-D581-4A19-81CE-F53C9E9E7D57}" dt="2021-10-17T21:18:55.004" v="10676" actId="47"/>
        <pc:sldMkLst>
          <pc:docMk/>
          <pc:sldMk cId="206736863" sldId="689"/>
        </pc:sldMkLst>
        <pc:spChg chg="add del">
          <ac:chgData name="lorella battini" userId="57a03c3d8f0206c0" providerId="LiveId" clId="{4FEFE7BA-D581-4A19-81CE-F53C9E9E7D57}" dt="2021-10-17T21:16:05.783" v="10674" actId="478"/>
          <ac:spMkLst>
            <pc:docMk/>
            <pc:sldMk cId="206736863" sldId="689"/>
            <ac:spMk id="3" creationId="{40E2DA20-AA5D-4065-9FC3-1847195438FA}"/>
          </ac:spMkLst>
        </pc:spChg>
      </pc:sldChg>
      <pc:sldChg chg="add setBg">
        <pc:chgData name="lorella battini" userId="57a03c3d8f0206c0" providerId="LiveId" clId="{4FEFE7BA-D581-4A19-81CE-F53C9E9E7D57}" dt="2021-10-17T21:19:09.944" v="10677"/>
        <pc:sldMkLst>
          <pc:docMk/>
          <pc:sldMk cId="1500249768" sldId="690"/>
        </pc:sldMkLst>
      </pc:sldChg>
      <pc:sldChg chg="addSp delSp modSp new mod modNotesTx">
        <pc:chgData name="lorella battini" userId="57a03c3d8f0206c0" providerId="LiveId" clId="{4FEFE7BA-D581-4A19-81CE-F53C9E9E7D57}" dt="2021-10-18T22:37:33.598" v="14041" actId="20577"/>
        <pc:sldMkLst>
          <pc:docMk/>
          <pc:sldMk cId="1994594906" sldId="691"/>
        </pc:sldMkLst>
        <pc:spChg chg="add mod">
          <ac:chgData name="lorella battini" userId="57a03c3d8f0206c0" providerId="LiveId" clId="{4FEFE7BA-D581-4A19-81CE-F53C9E9E7D57}" dt="2021-10-18T22:25:06.941" v="13877" actId="403"/>
          <ac:spMkLst>
            <pc:docMk/>
            <pc:sldMk cId="1994594906" sldId="691"/>
            <ac:spMk id="2" creationId="{91BE4DA0-0587-4D9F-A60C-55E795D834C9}"/>
          </ac:spMkLst>
        </pc:spChg>
        <pc:spChg chg="add del mod">
          <ac:chgData name="lorella battini" userId="57a03c3d8f0206c0" providerId="LiveId" clId="{4FEFE7BA-D581-4A19-81CE-F53C9E9E7D57}" dt="2021-10-18T21:12:53.760" v="12201" actId="478"/>
          <ac:spMkLst>
            <pc:docMk/>
            <pc:sldMk cId="1994594906" sldId="691"/>
            <ac:spMk id="4" creationId="{A8118983-572B-43DA-861E-24AB142398D2}"/>
          </ac:spMkLst>
        </pc:spChg>
        <pc:spChg chg="add mod">
          <ac:chgData name="lorella battini" userId="57a03c3d8f0206c0" providerId="LiveId" clId="{4FEFE7BA-D581-4A19-81CE-F53C9E9E7D57}" dt="2021-10-18T22:25:32.174" v="13879" actId="113"/>
          <ac:spMkLst>
            <pc:docMk/>
            <pc:sldMk cId="1994594906" sldId="691"/>
            <ac:spMk id="6" creationId="{0D8B916E-EC7D-4C86-B639-56757BBF6A01}"/>
          </ac:spMkLst>
        </pc:spChg>
        <pc:spChg chg="add mod">
          <ac:chgData name="lorella battini" userId="57a03c3d8f0206c0" providerId="LiveId" clId="{4FEFE7BA-D581-4A19-81CE-F53C9E9E7D57}" dt="2021-10-18T21:20:58.164" v="12545" actId="115"/>
          <ac:spMkLst>
            <pc:docMk/>
            <pc:sldMk cId="1994594906" sldId="691"/>
            <ac:spMk id="8" creationId="{744B3EDA-6184-4790-924E-2E26959C9866}"/>
          </ac:spMkLst>
        </pc:spChg>
        <pc:spChg chg="add mod">
          <ac:chgData name="lorella battini" userId="57a03c3d8f0206c0" providerId="LiveId" clId="{4FEFE7BA-D581-4A19-81CE-F53C9E9E7D57}" dt="2021-10-18T21:26:31.452" v="12726" actId="14100"/>
          <ac:spMkLst>
            <pc:docMk/>
            <pc:sldMk cId="1994594906" sldId="691"/>
            <ac:spMk id="10" creationId="{A739CC14-07E4-4F93-A77F-D4B4D9B2572B}"/>
          </ac:spMkLst>
        </pc:spChg>
        <pc:spChg chg="add mod">
          <ac:chgData name="lorella battini" userId="57a03c3d8f0206c0" providerId="LiveId" clId="{4FEFE7BA-D581-4A19-81CE-F53C9E9E7D57}" dt="2021-10-18T21:27:03.228" v="12740" actId="14100"/>
          <ac:spMkLst>
            <pc:docMk/>
            <pc:sldMk cId="1994594906" sldId="691"/>
            <ac:spMk id="12" creationId="{064F01F8-6978-4674-91B3-60C8A4BFDA5F}"/>
          </ac:spMkLst>
        </pc:spChg>
        <pc:spChg chg="add mod">
          <ac:chgData name="lorella battini" userId="57a03c3d8f0206c0" providerId="LiveId" clId="{4FEFE7BA-D581-4A19-81CE-F53C9E9E7D57}" dt="2021-10-18T21:59:11.140" v="13141" actId="20577"/>
          <ac:spMkLst>
            <pc:docMk/>
            <pc:sldMk cId="1994594906" sldId="691"/>
            <ac:spMk id="14" creationId="{AB103499-6F04-4ABC-A83A-986EC2FEEFA0}"/>
          </ac:spMkLst>
        </pc:spChg>
        <pc:spChg chg="add mod">
          <ac:chgData name="lorella battini" userId="57a03c3d8f0206c0" providerId="LiveId" clId="{4FEFE7BA-D581-4A19-81CE-F53C9E9E7D57}" dt="2021-10-18T22:00:28.980" v="13187" actId="14100"/>
          <ac:spMkLst>
            <pc:docMk/>
            <pc:sldMk cId="1994594906" sldId="691"/>
            <ac:spMk id="16" creationId="{8B17DFBC-242A-441D-93E0-22AB78177248}"/>
          </ac:spMkLst>
        </pc:spChg>
        <pc:spChg chg="add mod">
          <ac:chgData name="lorella battini" userId="57a03c3d8f0206c0" providerId="LiveId" clId="{4FEFE7BA-D581-4A19-81CE-F53C9E9E7D57}" dt="2021-10-18T22:08:49.471" v="13443" actId="14100"/>
          <ac:spMkLst>
            <pc:docMk/>
            <pc:sldMk cId="1994594906" sldId="691"/>
            <ac:spMk id="18" creationId="{5F737A53-087E-46EF-A269-F944F2EEFFE3}"/>
          </ac:spMkLst>
        </pc:spChg>
        <pc:spChg chg="add mod">
          <ac:chgData name="lorella battini" userId="57a03c3d8f0206c0" providerId="LiveId" clId="{4FEFE7BA-D581-4A19-81CE-F53C9E9E7D57}" dt="2021-10-18T22:10:10.199" v="13472"/>
          <ac:spMkLst>
            <pc:docMk/>
            <pc:sldMk cId="1994594906" sldId="691"/>
            <ac:spMk id="19" creationId="{4B98E56D-D5D6-4FA3-98D8-01CB3469F613}"/>
          </ac:spMkLst>
        </pc:spChg>
        <pc:spChg chg="add mod">
          <ac:chgData name="lorella battini" userId="57a03c3d8f0206c0" providerId="LiveId" clId="{4FEFE7BA-D581-4A19-81CE-F53C9E9E7D57}" dt="2021-10-18T22:21:46.015" v="13703" actId="207"/>
          <ac:spMkLst>
            <pc:docMk/>
            <pc:sldMk cId="1994594906" sldId="691"/>
            <ac:spMk id="21" creationId="{463BE904-AB50-4B88-836F-7BA5054769D0}"/>
          </ac:spMkLst>
        </pc:spChg>
        <pc:spChg chg="add mod">
          <ac:chgData name="lorella battini" userId="57a03c3d8f0206c0" providerId="LiveId" clId="{4FEFE7BA-D581-4A19-81CE-F53C9E9E7D57}" dt="2021-10-18T22:23:58.230" v="13784" actId="2711"/>
          <ac:spMkLst>
            <pc:docMk/>
            <pc:sldMk cId="1994594906" sldId="691"/>
            <ac:spMk id="23" creationId="{9879A8E9-A61F-4BAB-B7EB-2AC57CED76C0}"/>
          </ac:spMkLst>
        </pc:spChg>
        <pc:spChg chg="add del">
          <ac:chgData name="lorella battini" userId="57a03c3d8f0206c0" providerId="LiveId" clId="{4FEFE7BA-D581-4A19-81CE-F53C9E9E7D57}" dt="2021-10-18T22:20:57.841" v="13702" actId="478"/>
          <ac:spMkLst>
            <pc:docMk/>
            <pc:sldMk cId="1994594906" sldId="691"/>
            <ac:spMk id="25" creationId="{23405990-15FB-4038-AA51-E4C25383557D}"/>
          </ac:spMkLst>
        </pc:spChg>
        <pc:spChg chg="add mod">
          <ac:chgData name="lorella battini" userId="57a03c3d8f0206c0" providerId="LiveId" clId="{4FEFE7BA-D581-4A19-81CE-F53C9E9E7D57}" dt="2021-10-18T22:24:24.411" v="13787" actId="1036"/>
          <ac:spMkLst>
            <pc:docMk/>
            <pc:sldMk cId="1994594906" sldId="691"/>
            <ac:spMk id="27" creationId="{D910F0FA-2685-463F-8765-F62F135B6CCC}"/>
          </ac:spMkLst>
        </pc:spChg>
        <pc:spChg chg="add mod">
          <ac:chgData name="lorella battini" userId="57a03c3d8f0206c0" providerId="LiveId" clId="{4FEFE7BA-D581-4A19-81CE-F53C9E9E7D57}" dt="2021-10-18T22:28:42.073" v="13991" actId="14100"/>
          <ac:spMkLst>
            <pc:docMk/>
            <pc:sldMk cId="1994594906" sldId="691"/>
            <ac:spMk id="29" creationId="{24658037-0F2E-4BB7-A588-C0B25D3500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38034-AE53-4769-8EF9-212715D9ADC4}" type="datetimeFigureOut">
              <a:rPr lang="it-IT" smtClean="0"/>
              <a:t>18/10/2021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195C6-0CF9-4C6A-A470-6FCE63269614}" type="slidenum">
              <a:rPr lang="it-IT" smtClean="0"/>
              <a:t>‹N›</a:t>
            </a:fld>
            <a:endParaRPr lang="it-IT"/>
          </a:p>
        </p:txBody>
      </p:sp>
    </p:spTree>
    <p:extLst>
      <p:ext uri="{BB962C8B-B14F-4D97-AF65-F5344CB8AC3E}">
        <p14:creationId xmlns:p14="http://schemas.microsoft.com/office/powerpoint/2010/main" val="24135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Placenta …come il Mare  : Elemento Vitale …ma anche potenzialmente Fatale per il Bambino e per sua Madre</a:t>
            </a:r>
          </a:p>
        </p:txBody>
      </p:sp>
      <p:sp>
        <p:nvSpPr>
          <p:cNvPr id="4" name="Segnaposto numero diapositiva 3"/>
          <p:cNvSpPr>
            <a:spLocks noGrp="1"/>
          </p:cNvSpPr>
          <p:nvPr>
            <p:ph type="sldNum" sz="quarter" idx="5"/>
          </p:nvPr>
        </p:nvSpPr>
        <p:spPr/>
        <p:txBody>
          <a:bodyPr/>
          <a:lstStyle/>
          <a:p>
            <a:fld id="{F2D195C6-0CF9-4C6A-A470-6FCE63269614}" type="slidenum">
              <a:rPr lang="it-IT" smtClean="0"/>
              <a:t>1</a:t>
            </a:fld>
            <a:endParaRPr lang="it-IT" dirty="0"/>
          </a:p>
        </p:txBody>
      </p:sp>
    </p:spTree>
    <p:extLst>
      <p:ext uri="{BB962C8B-B14F-4D97-AF65-F5344CB8AC3E}">
        <p14:creationId xmlns:p14="http://schemas.microsoft.com/office/powerpoint/2010/main" val="398914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1800" b="0" i="0" u="none" strike="noStrike" baseline="0" dirty="0" err="1">
                <a:latin typeface="TimesNewRomanPS"/>
              </a:rPr>
              <a:t>When</a:t>
            </a:r>
            <a:r>
              <a:rPr lang="it-IT" sz="1800" b="0" i="0" u="none" strike="noStrike" baseline="0" dirty="0">
                <a:latin typeface="TimesNewRomanPS"/>
              </a:rPr>
              <a:t> to </a:t>
            </a:r>
            <a:r>
              <a:rPr lang="it-IT" sz="1800" b="0" i="0" u="none" strike="noStrike" baseline="0" dirty="0" err="1">
                <a:latin typeface="TimesNewRomanPS"/>
              </a:rPr>
              <a:t>recommend</a:t>
            </a:r>
            <a:endParaRPr lang="it-IT" sz="1800" b="0" i="0" u="none" strike="noStrike" baseline="0" dirty="0">
              <a:latin typeface="TimesNewRomanPS"/>
            </a:endParaRPr>
          </a:p>
          <a:p>
            <a:pPr algn="l"/>
            <a:r>
              <a:rPr lang="en-US" sz="1800" b="0" i="0" u="none" strike="noStrike" baseline="0" dirty="0">
                <a:latin typeface="TimesNewRomanPS"/>
              </a:rPr>
              <a:t>platelet transfusion, however, is controversial.</a:t>
            </a:r>
          </a:p>
          <a:p>
            <a:pPr algn="l"/>
            <a:r>
              <a:rPr lang="en-US" sz="1800" b="0" i="0" u="none" strike="noStrike" baseline="0" dirty="0">
                <a:latin typeface="TimesNewRomanPS"/>
              </a:rPr>
              <a:t>Some authorities have suggested that</a:t>
            </a:r>
          </a:p>
          <a:p>
            <a:pPr algn="l"/>
            <a:r>
              <a:rPr lang="en-US" sz="1800" b="0" i="0" u="none" strike="noStrike" baseline="0" dirty="0">
                <a:latin typeface="TimesNewRomanPS"/>
              </a:rPr>
              <a:t>platelets be administered routinely if the</a:t>
            </a:r>
          </a:p>
          <a:p>
            <a:pPr algn="l"/>
            <a:r>
              <a:rPr lang="en-US" sz="1800" b="0" i="0" u="none" strike="noStrike" baseline="0" dirty="0">
                <a:latin typeface="TimesNewRomanPS"/>
              </a:rPr>
              <a:t>circulating platelet count is less than</a:t>
            </a:r>
          </a:p>
          <a:p>
            <a:pPr algn="l"/>
            <a:r>
              <a:rPr lang="en-US" sz="1800" b="0" i="0" u="none" strike="noStrike" baseline="0" dirty="0">
                <a:latin typeface="TimesNewRomanPS"/>
              </a:rPr>
              <a:t>20,000/mm3 or if the platelet count is less</a:t>
            </a:r>
          </a:p>
          <a:p>
            <a:pPr algn="l"/>
            <a:r>
              <a:rPr lang="en-US" sz="1800" b="0" i="0" u="none" strike="noStrike" baseline="0" dirty="0">
                <a:latin typeface="TimesNewRomanPS"/>
              </a:rPr>
              <a:t>than 50,000/mm3 if a surgical procedure is</a:t>
            </a:r>
          </a:p>
          <a:p>
            <a:pPr algn="l"/>
            <a:r>
              <a:rPr lang="en-US" sz="1800" b="0" i="0" u="none" strike="noStrike" baseline="0" dirty="0">
                <a:latin typeface="TimesNewRomanPS"/>
              </a:rPr>
              <a:t>planned, if there is active bleeding, or if</a:t>
            </a:r>
          </a:p>
          <a:p>
            <a:pPr algn="l"/>
            <a:r>
              <a:rPr lang="en-US" sz="1800" b="0" i="0" u="none" strike="noStrike" baseline="0" dirty="0">
                <a:latin typeface="TimesNewRomanPS"/>
              </a:rPr>
              <a:t>massive transfusion is anticipated.82 Other</a:t>
            </a:r>
          </a:p>
          <a:p>
            <a:pPr algn="l"/>
            <a:r>
              <a:rPr lang="en-US" sz="1800" b="0" i="0" u="none" strike="noStrike" baseline="0" dirty="0">
                <a:latin typeface="TimesNewRomanPS"/>
              </a:rPr>
              <a:t>practitioners note that such threshold recommendations</a:t>
            </a:r>
          </a:p>
          <a:p>
            <a:pPr algn="l"/>
            <a:r>
              <a:rPr lang="en-US" sz="1800" b="0" i="0" u="none" strike="noStrike" baseline="0" dirty="0">
                <a:latin typeface="TimesNewRomanPS"/>
              </a:rPr>
              <a:t>are arbitrary and that platelet</a:t>
            </a:r>
          </a:p>
          <a:p>
            <a:pPr algn="l"/>
            <a:r>
              <a:rPr lang="en-US" sz="1800" b="0" i="0" u="none" strike="noStrike" baseline="0" dirty="0">
                <a:latin typeface="TimesNewRomanPS"/>
              </a:rPr>
              <a:t>transfusion can usually be avoided even</a:t>
            </a:r>
          </a:p>
          <a:p>
            <a:pPr algn="l"/>
            <a:r>
              <a:rPr lang="en-US" sz="1800" b="0" i="0" u="none" strike="noStrike" baseline="0" dirty="0">
                <a:latin typeface="TimesNewRomanPS"/>
              </a:rPr>
              <a:t>when platelet counts are below these values.</a:t>
            </a:r>
          </a:p>
          <a:p>
            <a:pPr algn="l"/>
            <a:r>
              <a:rPr lang="en-US" sz="1800" b="0" i="0" u="none" strike="noStrike" baseline="0" dirty="0">
                <a:latin typeface="TimesNewRomanPS"/>
              </a:rPr>
              <a:t>83 However, in such circumstances, it is</a:t>
            </a:r>
          </a:p>
          <a:p>
            <a:pPr algn="l"/>
            <a:r>
              <a:rPr lang="en-US" sz="1800" b="0" i="0" u="none" strike="noStrike" baseline="0" dirty="0">
                <a:latin typeface="TimesNewRomanPS"/>
              </a:rPr>
              <a:t>usually prudent to have platelets immediately</a:t>
            </a:r>
          </a:p>
          <a:p>
            <a:pPr algn="l"/>
            <a:r>
              <a:rPr lang="en-US" sz="1800" b="0" i="0" u="none" strike="noStrike" baseline="0" dirty="0">
                <a:latin typeface="TimesNewRomanPS"/>
              </a:rPr>
              <a:t>available in the event a platelet transfusion</a:t>
            </a:r>
          </a:p>
          <a:p>
            <a:pPr algn="l"/>
            <a:r>
              <a:rPr lang="en-US" sz="1800" b="0" i="0" u="none" strike="noStrike" baseline="0" dirty="0">
                <a:latin typeface="TimesNewRomanPS"/>
              </a:rPr>
              <a:t>is needed. Platelets are prepared in a</a:t>
            </a:r>
          </a:p>
          <a:p>
            <a:pPr algn="l"/>
            <a:r>
              <a:rPr lang="en-US" sz="1800" b="0" i="0" u="none" strike="noStrike" baseline="0" dirty="0">
                <a:latin typeface="TimesNewRomanPS"/>
              </a:rPr>
              <a:t>volume of 40 mL containing a total of 55 ×</a:t>
            </a:r>
          </a:p>
          <a:p>
            <a:pPr algn="l"/>
            <a:r>
              <a:rPr lang="en-US" sz="1800" b="0" i="0" u="none" strike="noStrike" baseline="0" dirty="0">
                <a:latin typeface="TimesNewRomanPS"/>
              </a:rPr>
              <a:t>109 platelets. One unit of platelet concentrate</a:t>
            </a:r>
          </a:p>
          <a:p>
            <a:pPr algn="l"/>
            <a:r>
              <a:rPr lang="en-US" sz="1800" b="0" i="0" u="none" strike="noStrike" baseline="0" dirty="0">
                <a:latin typeface="TimesNewRomanPS"/>
              </a:rPr>
              <a:t>will usually increase the platelet count</a:t>
            </a:r>
          </a:p>
          <a:p>
            <a:pPr algn="l"/>
            <a:r>
              <a:rPr lang="en-US" sz="1800" b="0" i="0" u="none" strike="noStrike" baseline="0" dirty="0">
                <a:latin typeface="TimesNewRomanPS"/>
              </a:rPr>
              <a:t>by 5,000 to 10,000/mm3..82 Small</a:t>
            </a:r>
          </a:p>
          <a:p>
            <a:pPr algn="l"/>
            <a:r>
              <a:rPr lang="en-US" sz="1800" b="0" i="0" u="none" strike="noStrike" baseline="0" dirty="0">
                <a:latin typeface="TimesNewRomanPS"/>
              </a:rPr>
              <a:t>amounts of erythrocytes are present in platelet</a:t>
            </a:r>
          </a:p>
          <a:p>
            <a:pPr algn="l"/>
            <a:r>
              <a:rPr lang="en-US" sz="1800" b="0" i="0" u="none" strike="noStrike" baseline="0" dirty="0">
                <a:latin typeface="TimesNewRomanPS"/>
              </a:rPr>
              <a:t>concentrates. If ABO and Rh </a:t>
            </a:r>
            <a:r>
              <a:rPr lang="en-US" sz="1800" b="0" i="0" u="none" strike="noStrike" baseline="0" dirty="0" err="1">
                <a:latin typeface="TimesNewRomanPS"/>
              </a:rPr>
              <a:t>typespecific</a:t>
            </a:r>
            <a:endParaRPr lang="en-US" sz="1800" b="0" i="0" u="none" strike="noStrike" baseline="0" dirty="0">
              <a:latin typeface="TimesNewRomanPS"/>
            </a:endParaRPr>
          </a:p>
          <a:p>
            <a:pPr algn="l"/>
            <a:r>
              <a:rPr lang="en-US" sz="1800" b="0" i="0" u="none" strike="noStrike" baseline="0" dirty="0">
                <a:latin typeface="TimesNewRomanPS"/>
              </a:rPr>
              <a:t>platelets are not available, an </a:t>
            </a:r>
            <a:r>
              <a:rPr lang="en-US" sz="1800" b="0" i="0" u="none" strike="noStrike" baseline="0" dirty="0" err="1">
                <a:latin typeface="TimesNewRomanPS"/>
              </a:rPr>
              <a:t>Rhnegative</a:t>
            </a:r>
            <a:endParaRPr lang="en-US" sz="1800" b="0" i="0" u="none" strike="noStrike" baseline="0" dirty="0">
              <a:latin typeface="TimesNewRomanPS"/>
            </a:endParaRPr>
          </a:p>
          <a:p>
            <a:pPr algn="l"/>
            <a:r>
              <a:rPr lang="en-US" sz="1800" b="0" i="0" u="none" strike="noStrike" baseline="0" dirty="0">
                <a:latin typeface="TimesNewRomanPS"/>
              </a:rPr>
              <a:t>woman can be sensitized by </a:t>
            </a:r>
            <a:r>
              <a:rPr lang="en-US" sz="1800" b="0" i="0" u="none" strike="noStrike" baseline="0" dirty="0" err="1">
                <a:latin typeface="TimesNewRomanPS"/>
              </a:rPr>
              <a:t>Rhpositive</a:t>
            </a:r>
            <a:endParaRPr lang="en-US" sz="1800" b="0" i="0" u="none" strike="noStrike" baseline="0" dirty="0">
              <a:latin typeface="TimesNewRomanPS"/>
            </a:endParaRPr>
          </a:p>
          <a:p>
            <a:pPr algn="l"/>
            <a:r>
              <a:rPr lang="it-IT" sz="1800" b="0" i="0" u="none" strike="noStrike" baseline="0" dirty="0" err="1">
                <a:latin typeface="TimesNewRomanPS"/>
              </a:rPr>
              <a:t>platelets</a:t>
            </a:r>
            <a:r>
              <a:rPr lang="it-IT" sz="1800" b="0" i="0" u="none" strike="noStrike" baseline="0" dirty="0">
                <a:latin typeface="TimesNewRomanPS"/>
              </a:rPr>
              <a:t>. Anti-D immune </a:t>
            </a:r>
            <a:r>
              <a:rPr lang="it-IT" sz="1800" b="0" i="0" u="none" strike="noStrike" baseline="0" dirty="0" err="1">
                <a:latin typeface="TimesNewRomanPS"/>
              </a:rPr>
              <a:t>globulin</a:t>
            </a:r>
            <a:endParaRPr lang="it-IT" sz="1800" b="0" i="0" u="none" strike="noStrike" baseline="0" dirty="0">
              <a:latin typeface="TimesNewRomanPS"/>
            </a:endParaRPr>
          </a:p>
          <a:p>
            <a:pPr algn="l"/>
            <a:r>
              <a:rPr lang="en-US" sz="1800" b="0" i="0" u="none" strike="noStrike" baseline="0" dirty="0">
                <a:latin typeface="TimesNewRomanPS"/>
              </a:rPr>
              <a:t>(RhoGAM) should be administered, if indicated</a:t>
            </a:r>
          </a:p>
        </p:txBody>
      </p:sp>
      <p:sp>
        <p:nvSpPr>
          <p:cNvPr id="4" name="Segnaposto numero diapositiva 3"/>
          <p:cNvSpPr>
            <a:spLocks noGrp="1"/>
          </p:cNvSpPr>
          <p:nvPr>
            <p:ph type="sldNum" sz="quarter" idx="5"/>
          </p:nvPr>
        </p:nvSpPr>
        <p:spPr/>
        <p:txBody>
          <a:bodyPr/>
          <a:lstStyle/>
          <a:p>
            <a:fld id="{F2D195C6-0CF9-4C6A-A470-6FCE63269614}" type="slidenum">
              <a:rPr lang="it-IT" smtClean="0"/>
              <a:t>22</a:t>
            </a:fld>
            <a:endParaRPr lang="it-IT"/>
          </a:p>
        </p:txBody>
      </p:sp>
    </p:spTree>
    <p:extLst>
      <p:ext uri="{BB962C8B-B14F-4D97-AF65-F5344CB8AC3E}">
        <p14:creationId xmlns:p14="http://schemas.microsoft.com/office/powerpoint/2010/main" val="1898963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50000"/>
              </a:lnSpc>
              <a:buSzPct val="100000"/>
              <a:defRPr/>
            </a:pPr>
            <a:r>
              <a:rPr lang="en-US" sz="2800" dirty="0">
                <a:solidFill>
                  <a:schemeClr val="tx1"/>
                </a:solidFill>
              </a:rPr>
              <a:t>L’ </a:t>
            </a:r>
            <a:r>
              <a:rPr lang="en-US" sz="2800" dirty="0" err="1">
                <a:solidFill>
                  <a:schemeClr val="tx1"/>
                </a:solidFill>
              </a:rPr>
              <a:t>incidenza</a:t>
            </a:r>
            <a:r>
              <a:rPr lang="en-US" sz="2800" dirty="0">
                <a:solidFill>
                  <a:schemeClr val="tx1"/>
                </a:solidFill>
              </a:rPr>
              <a:t> </a:t>
            </a:r>
            <a:r>
              <a:rPr lang="en-US" sz="2800" dirty="0" err="1">
                <a:solidFill>
                  <a:schemeClr val="tx1"/>
                </a:solidFill>
              </a:rPr>
              <a:t>della</a:t>
            </a:r>
            <a:r>
              <a:rPr lang="en-US" sz="2800" dirty="0">
                <a:solidFill>
                  <a:schemeClr val="tx1"/>
                </a:solidFill>
              </a:rPr>
              <a:t> PTT è </a:t>
            </a:r>
            <a:r>
              <a:rPr lang="en-US" sz="2800" dirty="0" err="1">
                <a:solidFill>
                  <a:schemeClr val="tx1"/>
                </a:solidFill>
              </a:rPr>
              <a:t>stimata</a:t>
            </a:r>
            <a:r>
              <a:rPr lang="en-US" sz="2800" dirty="0">
                <a:solidFill>
                  <a:schemeClr val="tx1"/>
                </a:solidFill>
              </a:rPr>
              <a:t> in 4 </a:t>
            </a:r>
            <a:r>
              <a:rPr lang="en-US" sz="2400" dirty="0" err="1">
                <a:solidFill>
                  <a:schemeClr val="tx1"/>
                </a:solidFill>
              </a:rPr>
              <a:t>casi</a:t>
            </a:r>
            <a:r>
              <a:rPr lang="en-US" sz="2400" dirty="0">
                <a:solidFill>
                  <a:schemeClr val="tx1"/>
                </a:solidFill>
              </a:rPr>
              <a:t>/</a:t>
            </a:r>
            <a:r>
              <a:rPr lang="en-US" sz="2400" dirty="0" err="1">
                <a:solidFill>
                  <a:schemeClr val="tx1"/>
                </a:solidFill>
              </a:rPr>
              <a:t>milione</a:t>
            </a:r>
            <a:r>
              <a:rPr lang="en-US" sz="2400" dirty="0">
                <a:solidFill>
                  <a:schemeClr val="tx1"/>
                </a:solidFill>
              </a:rPr>
              <a:t>/anno </a:t>
            </a:r>
            <a:r>
              <a:rPr lang="en-US" sz="2400" baseline="30000" dirty="0">
                <a:solidFill>
                  <a:schemeClr val="tx1"/>
                </a:solidFill>
              </a:rPr>
              <a:t>1</a:t>
            </a:r>
          </a:p>
          <a:p>
            <a:pPr lvl="1">
              <a:lnSpc>
                <a:spcPct val="150000"/>
              </a:lnSpc>
              <a:defRPr/>
            </a:pPr>
            <a:r>
              <a:rPr lang="en-US" sz="2400" dirty="0">
                <a:solidFill>
                  <a:schemeClr val="tx1"/>
                </a:solidFill>
              </a:rPr>
              <a:t>80-90% </a:t>
            </a:r>
            <a:r>
              <a:rPr lang="en-US" sz="2400" dirty="0" err="1">
                <a:solidFill>
                  <a:schemeClr val="tx1"/>
                </a:solidFill>
              </a:rPr>
              <a:t>idiopatica</a:t>
            </a:r>
            <a:r>
              <a:rPr lang="en-US" sz="2400" dirty="0">
                <a:solidFill>
                  <a:schemeClr val="tx1"/>
                </a:solidFill>
              </a:rPr>
              <a:t> </a:t>
            </a:r>
            <a:r>
              <a:rPr lang="en-US" sz="2400" dirty="0" err="1">
                <a:solidFill>
                  <a:schemeClr val="tx1"/>
                </a:solidFill>
              </a:rPr>
              <a:t>acquisita</a:t>
            </a:r>
            <a:r>
              <a:rPr lang="en-US" sz="2400" dirty="0">
                <a:solidFill>
                  <a:schemeClr val="tx1"/>
                </a:solidFill>
              </a:rPr>
              <a:t> (autoimmune)</a:t>
            </a:r>
          </a:p>
          <a:p>
            <a:pPr lvl="1">
              <a:lnSpc>
                <a:spcPct val="150000"/>
              </a:lnSpc>
              <a:defRPr/>
            </a:pPr>
            <a:r>
              <a:rPr lang="it-IT" sz="2400" dirty="0">
                <a:solidFill>
                  <a:schemeClr val="tx1"/>
                </a:solidFill>
              </a:rPr>
              <a:t>10% ereditaria (sindrome di </a:t>
            </a:r>
            <a:r>
              <a:rPr lang="it-IT" sz="2400" dirty="0" err="1">
                <a:solidFill>
                  <a:schemeClr val="tx1"/>
                </a:solidFill>
              </a:rPr>
              <a:t>Upshaw-Schulman</a:t>
            </a:r>
            <a:r>
              <a:rPr lang="it-IT" sz="2400" dirty="0">
                <a:solidFill>
                  <a:schemeClr val="tx1"/>
                </a:solidFill>
              </a:rPr>
              <a:t>)</a:t>
            </a:r>
          </a:p>
          <a:p>
            <a:pPr>
              <a:lnSpc>
                <a:spcPct val="150000"/>
              </a:lnSpc>
              <a:buSzPct val="100000"/>
              <a:defRPr/>
            </a:pPr>
            <a:r>
              <a:rPr lang="en-US" sz="2400" dirty="0">
                <a:solidFill>
                  <a:schemeClr val="tx1"/>
                </a:solidFill>
              </a:rPr>
              <a:t> </a:t>
            </a:r>
            <a:r>
              <a:rPr lang="en-US" sz="2400" dirty="0" err="1">
                <a:solidFill>
                  <a:schemeClr val="tx1"/>
                </a:solidFill>
              </a:rPr>
              <a:t>Mortalità</a:t>
            </a:r>
            <a:r>
              <a:rPr lang="en-US" sz="2400" dirty="0">
                <a:solidFill>
                  <a:schemeClr val="tx1"/>
                </a:solidFill>
              </a:rPr>
              <a:t> </a:t>
            </a:r>
          </a:p>
          <a:p>
            <a:pPr lvl="1">
              <a:lnSpc>
                <a:spcPct val="150000"/>
              </a:lnSpc>
              <a:defRPr/>
            </a:pPr>
            <a:r>
              <a:rPr lang="en-US" sz="2400" dirty="0">
                <a:solidFill>
                  <a:schemeClr val="tx1"/>
                </a:solidFill>
              </a:rPr>
              <a:t>95% </a:t>
            </a:r>
            <a:r>
              <a:rPr lang="en-US" sz="2400" dirty="0" err="1">
                <a:solidFill>
                  <a:schemeClr val="tx1"/>
                </a:solidFill>
              </a:rPr>
              <a:t>nei</a:t>
            </a:r>
            <a:r>
              <a:rPr lang="en-US" sz="2400" dirty="0">
                <a:solidFill>
                  <a:schemeClr val="tx1"/>
                </a:solidFill>
              </a:rPr>
              <a:t> non </a:t>
            </a:r>
            <a:r>
              <a:rPr lang="en-US" sz="2400" dirty="0" err="1">
                <a:solidFill>
                  <a:schemeClr val="tx1"/>
                </a:solidFill>
              </a:rPr>
              <a:t>trattati</a:t>
            </a:r>
            <a:r>
              <a:rPr lang="en-US" sz="2400" dirty="0">
                <a:solidFill>
                  <a:schemeClr val="tx1"/>
                </a:solidFill>
              </a:rPr>
              <a:t> </a:t>
            </a:r>
            <a:r>
              <a:rPr lang="en-US" sz="2400" baseline="30000" dirty="0">
                <a:solidFill>
                  <a:schemeClr val="tx1"/>
                </a:solidFill>
              </a:rPr>
              <a:t>2</a:t>
            </a:r>
            <a:r>
              <a:rPr lang="en-US" sz="2400" dirty="0">
                <a:solidFill>
                  <a:schemeClr val="tx1"/>
                </a:solidFill>
              </a:rPr>
              <a:t> </a:t>
            </a:r>
          </a:p>
          <a:p>
            <a:endParaRPr lang="it-IT" dirty="0"/>
          </a:p>
        </p:txBody>
      </p:sp>
      <p:sp>
        <p:nvSpPr>
          <p:cNvPr id="4" name="Segnaposto numero diapositiva 3"/>
          <p:cNvSpPr>
            <a:spLocks noGrp="1"/>
          </p:cNvSpPr>
          <p:nvPr>
            <p:ph type="sldNum" sz="quarter" idx="10"/>
          </p:nvPr>
        </p:nvSpPr>
        <p:spPr/>
        <p:txBody>
          <a:bodyPr/>
          <a:lstStyle/>
          <a:p>
            <a:fld id="{9E11EC53-F507-411E-9ADC-FBCFECE09D3D}" type="slidenum">
              <a:rPr lang="it-IT" smtClean="0"/>
              <a:pPr/>
              <a:t>23</a:t>
            </a:fld>
            <a:endParaRPr lang="it-IT" dirty="0"/>
          </a:p>
        </p:txBody>
      </p:sp>
    </p:spTree>
    <p:extLst>
      <p:ext uri="{BB962C8B-B14F-4D97-AF65-F5344CB8AC3E}">
        <p14:creationId xmlns:p14="http://schemas.microsoft.com/office/powerpoint/2010/main" val="56815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B683C69-318C-48BC-AD56-41F0B32B1B4D}" type="slidenum">
              <a:rPr lang="it-IT" smtClean="0"/>
              <a:t>26</a:t>
            </a:fld>
            <a:endParaRPr lang="it-IT"/>
          </a:p>
        </p:txBody>
      </p:sp>
    </p:spTree>
    <p:extLst>
      <p:ext uri="{BB962C8B-B14F-4D97-AF65-F5344CB8AC3E}">
        <p14:creationId xmlns:p14="http://schemas.microsoft.com/office/powerpoint/2010/main" val="2211438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a:extLst>
              <a:ext uri="{FF2B5EF4-FFF2-40B4-BE49-F238E27FC236}">
                <a16:creationId xmlns:a16="http://schemas.microsoft.com/office/drawing/2014/main" id="{EE07068E-9981-4F6C-9EBD-B7D825229BA2}"/>
              </a:ext>
            </a:extLst>
          </p:cNvPr>
          <p:cNvSpPr>
            <a:spLocks noGrp="1" noRot="1" noChangeAspect="1" noChangeArrowheads="1" noTextEdit="1"/>
          </p:cNvSpPr>
          <p:nvPr>
            <p:ph type="sldImg"/>
          </p:nvPr>
        </p:nvSpPr>
        <p:spPr/>
      </p:sp>
      <p:sp>
        <p:nvSpPr>
          <p:cNvPr id="10243" name="Segnaposto note 2">
            <a:extLst>
              <a:ext uri="{FF2B5EF4-FFF2-40B4-BE49-F238E27FC236}">
                <a16:creationId xmlns:a16="http://schemas.microsoft.com/office/drawing/2014/main" id="{911BEF19-02F4-4936-A21E-BD2AF9EFCCAA}"/>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r>
              <a:rPr lang="it-IT" altLang="it-IT"/>
              <a:t>sFlt1 antiangiogenetico e PlGF proangiogenetico; Misurazione del biomarker dell’angiogenesi circolatoria materna come il rapporto tra sFlt-1/ PlGF riflette lo squilibrio in senso  antiangiogenetico che caratterizza la preeclampsia incipiente o manifesta. Studio prognosis pubblicato sul  new england journal nel 2016 </a:t>
            </a:r>
          </a:p>
        </p:txBody>
      </p:sp>
      <p:sp>
        <p:nvSpPr>
          <p:cNvPr id="10244" name="Segnaposto numero diapositiva 3">
            <a:extLst>
              <a:ext uri="{FF2B5EF4-FFF2-40B4-BE49-F238E27FC236}">
                <a16:creationId xmlns:a16="http://schemas.microsoft.com/office/drawing/2014/main" id="{BF919776-1DDD-4D2E-9B79-B89E0836A81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1485815-D458-4546-9022-816F05B37729}" type="slidenum">
              <a:rPr lang="it-IT" altLang="it-IT"/>
              <a:pPr/>
              <a:t>27</a:t>
            </a:fld>
            <a:endParaRPr lang="it-IT" altLang="it-IT"/>
          </a:p>
        </p:txBody>
      </p:sp>
    </p:spTree>
    <p:extLst>
      <p:ext uri="{BB962C8B-B14F-4D97-AF65-F5344CB8AC3E}">
        <p14:creationId xmlns:p14="http://schemas.microsoft.com/office/powerpoint/2010/main" val="295283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a:extLst>
              <a:ext uri="{FF2B5EF4-FFF2-40B4-BE49-F238E27FC236}">
                <a16:creationId xmlns:a16="http://schemas.microsoft.com/office/drawing/2014/main" id="{A81FFD61-D2DC-45CB-8A3C-0DB9EA012A1B}"/>
              </a:ext>
            </a:extLst>
          </p:cNvPr>
          <p:cNvSpPr>
            <a:spLocks noGrp="1" noRot="1" noChangeAspect="1" noTextEdit="1"/>
          </p:cNvSpPr>
          <p:nvPr>
            <p:ph type="sldImg"/>
          </p:nvPr>
        </p:nvSpPr>
        <p:spPr>
          <a:ln/>
        </p:spPr>
      </p:sp>
      <p:sp>
        <p:nvSpPr>
          <p:cNvPr id="55299" name="Segnaposto note 2">
            <a:extLst>
              <a:ext uri="{FF2B5EF4-FFF2-40B4-BE49-F238E27FC236}">
                <a16:creationId xmlns:a16="http://schemas.microsoft.com/office/drawing/2014/main" id="{01D0C3D0-2DF0-474C-8B5E-5C9A5F84F5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5300" name="Segnaposto numero diapositiva 3">
            <a:extLst>
              <a:ext uri="{FF2B5EF4-FFF2-40B4-BE49-F238E27FC236}">
                <a16:creationId xmlns:a16="http://schemas.microsoft.com/office/drawing/2014/main" id="{0EAFAD3B-3A08-4877-B076-372FB8162F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48147C-8FD3-4149-BF8B-2113CE0C6B46}" type="slidenum">
              <a:rPr lang="en-GB" altLang="it-IT" sz="1200"/>
              <a:pPr/>
              <a:t>28</a:t>
            </a:fld>
            <a:endParaRPr lang="en-GB" altLang="it-IT"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D195C6-0CF9-4C6A-A470-6FCE63269614}" type="slidenum">
              <a:rPr lang="it-IT" smtClean="0"/>
              <a:t>36</a:t>
            </a:fld>
            <a:endParaRPr lang="it-IT"/>
          </a:p>
        </p:txBody>
      </p:sp>
    </p:spTree>
    <p:extLst>
      <p:ext uri="{BB962C8B-B14F-4D97-AF65-F5344CB8AC3E}">
        <p14:creationId xmlns:p14="http://schemas.microsoft.com/office/powerpoint/2010/main" val="307551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A7A435DF-FE03-4B52-A47A-EAC573D2815F}"/>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a:extLst>
              <a:ext uri="{FF2B5EF4-FFF2-40B4-BE49-F238E27FC236}">
                <a16:creationId xmlns:a16="http://schemas.microsoft.com/office/drawing/2014/main" id="{05D954D4-E80C-4390-9B1B-D1D8A7B9125A}"/>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a:t>Factors reported to be associated with increased risk of preeclampsia include a history of preeclampsia, family history of hypertensive disorders in pregnancy, the presence of antiphospholipid antibodies, nulliparity, multiple pregnancy, donor oocyte pregnancy, advanced maternal age and pre-existing diabetes, renal disease, high blood pressure and/or high body mass index.</a:t>
            </a:r>
            <a:endParaRPr lang="it-IT" altLang="it-IT" dirty="0"/>
          </a:p>
        </p:txBody>
      </p:sp>
    </p:spTree>
    <p:extLst>
      <p:ext uri="{BB962C8B-B14F-4D97-AF65-F5344CB8AC3E}">
        <p14:creationId xmlns:p14="http://schemas.microsoft.com/office/powerpoint/2010/main" val="391135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solidFill>
                  <a:srgbClr val="002060"/>
                </a:solidFill>
                <a:latin typeface="proxima_nova_rgregular"/>
              </a:rPr>
              <a:t>The placenta acts as an immunological barrier between the mother and the fetal “graft”, allowing two antigenically different organisms to tolerate one another. The syndrome quickly disappears at pregnancy interruption, as the fetus could be the target of a maternal rejective reaction. Moving from a rejection hypothesis of the fetal graft occurring in </a:t>
            </a:r>
            <a:r>
              <a:rPr lang="en-US" sz="1200" dirty="0" err="1">
                <a:solidFill>
                  <a:srgbClr val="002060"/>
                </a:solidFill>
                <a:latin typeface="proxima_nova_rgregular"/>
              </a:rPr>
              <a:t>gestosis</a:t>
            </a:r>
            <a:r>
              <a:rPr lang="en-US" sz="1200" dirty="0">
                <a:solidFill>
                  <a:srgbClr val="002060"/>
                </a:solidFill>
                <a:latin typeface="proxima_nova_rgregular"/>
              </a:rPr>
              <a:t>, we undertook these studies to evaluate at placental, plasmatic and DNA molecular level, the potential </a:t>
            </a:r>
            <a:r>
              <a:rPr lang="en-US" sz="1200" dirty="0" err="1">
                <a:solidFill>
                  <a:srgbClr val="002060"/>
                </a:solidFill>
                <a:latin typeface="proxima_nova_rgregular"/>
              </a:rPr>
              <a:t>ethiopatogenetical</a:t>
            </a:r>
            <a:r>
              <a:rPr lang="en-US" sz="1200" dirty="0">
                <a:solidFill>
                  <a:srgbClr val="002060"/>
                </a:solidFill>
                <a:latin typeface="proxima_nova_rgregular"/>
              </a:rPr>
              <a:t> role of the MHC-HLA antigens, which are implicated in self and non self recognition and in rejective reactions.</a:t>
            </a:r>
            <a:endParaRPr lang="it-IT" dirty="0"/>
          </a:p>
        </p:txBody>
      </p:sp>
      <p:sp>
        <p:nvSpPr>
          <p:cNvPr id="4" name="Segnaposto numero diapositiva 3"/>
          <p:cNvSpPr>
            <a:spLocks noGrp="1"/>
          </p:cNvSpPr>
          <p:nvPr>
            <p:ph type="sldNum" sz="quarter" idx="5"/>
          </p:nvPr>
        </p:nvSpPr>
        <p:spPr/>
        <p:txBody>
          <a:bodyPr/>
          <a:lstStyle/>
          <a:p>
            <a:fld id="{F2D195C6-0CF9-4C6A-A470-6FCE63269614}" type="slidenum">
              <a:rPr lang="it-IT" smtClean="0"/>
              <a:t>3</a:t>
            </a:fld>
            <a:endParaRPr lang="it-IT"/>
          </a:p>
        </p:txBody>
      </p:sp>
    </p:spTree>
    <p:extLst>
      <p:ext uri="{BB962C8B-B14F-4D97-AF65-F5344CB8AC3E}">
        <p14:creationId xmlns:p14="http://schemas.microsoft.com/office/powerpoint/2010/main" val="92030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D195C6-0CF9-4C6A-A470-6FCE63269614}" type="slidenum">
              <a:rPr lang="it-IT" smtClean="0"/>
              <a:t>7</a:t>
            </a:fld>
            <a:endParaRPr lang="it-IT"/>
          </a:p>
        </p:txBody>
      </p:sp>
    </p:spTree>
    <p:extLst>
      <p:ext uri="{BB962C8B-B14F-4D97-AF65-F5344CB8AC3E}">
        <p14:creationId xmlns:p14="http://schemas.microsoft.com/office/powerpoint/2010/main" val="337896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abbattono come la Grande Onda di Kanagawa a complicare ulteriormente la </a:t>
            </a:r>
            <a:r>
              <a:rPr lang="it-IT" dirty="0" err="1"/>
              <a:t>Preeclampsia</a:t>
            </a:r>
            <a:endParaRPr lang="it-IT" dirty="0"/>
          </a:p>
        </p:txBody>
      </p:sp>
      <p:sp>
        <p:nvSpPr>
          <p:cNvPr id="4" name="Segnaposto numero diapositiva 3"/>
          <p:cNvSpPr>
            <a:spLocks noGrp="1"/>
          </p:cNvSpPr>
          <p:nvPr>
            <p:ph type="sldNum" sz="quarter" idx="5"/>
          </p:nvPr>
        </p:nvSpPr>
        <p:spPr/>
        <p:txBody>
          <a:bodyPr/>
          <a:lstStyle/>
          <a:p>
            <a:fld id="{F2D195C6-0CF9-4C6A-A470-6FCE63269614}" type="slidenum">
              <a:rPr lang="it-IT" smtClean="0"/>
              <a:t>11</a:t>
            </a:fld>
            <a:endParaRPr lang="it-IT"/>
          </a:p>
        </p:txBody>
      </p:sp>
    </p:spTree>
    <p:extLst>
      <p:ext uri="{BB962C8B-B14F-4D97-AF65-F5344CB8AC3E}">
        <p14:creationId xmlns:p14="http://schemas.microsoft.com/office/powerpoint/2010/main" val="235789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baseline="0" dirty="0">
                <a:solidFill>
                  <a:srgbClr val="000000"/>
                </a:solidFill>
                <a:latin typeface="Palatino Linotype" panose="02040502050505030304" pitchFamily="18" charset="0"/>
              </a:rPr>
              <a:t>Si dovrebbe pianificare il parto sulla base dell’epoca gestazionale e delle condizioni materno-fetali secondo il seguente schema </a:t>
            </a:r>
          </a:p>
          <a:p>
            <a:pPr algn="l"/>
            <a:endParaRPr lang="it-IT" sz="1800" b="0" i="0" u="none" strike="noStrike" baseline="0" dirty="0">
              <a:solidFill>
                <a:srgbClr val="000000"/>
              </a:solidFill>
              <a:latin typeface="Palatino Linotype" panose="02040502050505030304" pitchFamily="18" charset="0"/>
            </a:endParaRPr>
          </a:p>
          <a:p>
            <a:r>
              <a:rPr lang="it-IT" sz="1800" b="0" i="0" u="none" strike="noStrike" baseline="0" dirty="0">
                <a:solidFill>
                  <a:srgbClr val="000000"/>
                </a:solidFill>
                <a:latin typeface="Palatino Linotype" panose="02040502050505030304" pitchFamily="18" charset="0"/>
              </a:rPr>
              <a:t>L’acido urico sierico e l’entità della proteinuria non vanno considerati come indicazione per la pianificazione del parto. </a:t>
            </a:r>
          </a:p>
          <a:p>
            <a:r>
              <a:rPr lang="it-IT" sz="1800" b="0" i="0" u="none" strike="noStrike" baseline="0" dirty="0">
                <a:solidFill>
                  <a:srgbClr val="000000"/>
                </a:solidFill>
                <a:latin typeface="Palatino Linotype" panose="02040502050505030304" pitchFamily="18" charset="0"/>
              </a:rPr>
              <a:t>3. In caso di </a:t>
            </a:r>
            <a:r>
              <a:rPr lang="it-IT" sz="1800" b="0" i="0" u="none" strike="noStrike" baseline="0" dirty="0" err="1">
                <a:solidFill>
                  <a:srgbClr val="000000"/>
                </a:solidFill>
                <a:latin typeface="Palatino Linotype" panose="02040502050505030304" pitchFamily="18" charset="0"/>
              </a:rPr>
              <a:t>preeclampsia</a:t>
            </a:r>
            <a:r>
              <a:rPr lang="it-IT" sz="1800" b="0" i="0" u="none" strike="noStrike" baseline="0" dirty="0">
                <a:solidFill>
                  <a:srgbClr val="000000"/>
                </a:solidFill>
                <a:latin typeface="Palatino Linotype" panose="02040502050505030304" pitchFamily="18" charset="0"/>
              </a:rPr>
              <a:t> con ipertensione grave (≥160/110 mmHg) e/o se ci sono segni premonitori di eclampsia come cefalea, ripetuti scotomi visivi o clono, sussiste l’indicazione alla somministrazione di solfato di magnesio (bolo di 4 g endovena seguito da un’infusione di mantenimento di 1g/ora fino a 24 ore post-partum). </a:t>
            </a:r>
          </a:p>
          <a:p>
            <a:r>
              <a:rPr lang="it-IT" sz="1800" b="0" i="0" u="none" strike="noStrike" baseline="0" dirty="0">
                <a:solidFill>
                  <a:srgbClr val="000000"/>
                </a:solidFill>
                <a:latin typeface="Palatino Linotype" panose="02040502050505030304" pitchFamily="18" charset="0"/>
              </a:rPr>
              <a:t>4. L’ISSHP e l’AIPE non raccomandano alcuna distinzione tra </a:t>
            </a:r>
            <a:r>
              <a:rPr lang="it-IT" sz="1800" b="0" i="0" u="none" strike="noStrike" baseline="0" dirty="0" err="1">
                <a:solidFill>
                  <a:srgbClr val="000000"/>
                </a:solidFill>
                <a:latin typeface="Palatino Linotype" panose="02040502050505030304" pitchFamily="18" charset="0"/>
              </a:rPr>
              <a:t>preeclampsia</a:t>
            </a:r>
            <a:r>
              <a:rPr lang="it-IT" sz="1800" b="0" i="0" u="none" strike="noStrike" baseline="0" dirty="0">
                <a:solidFill>
                  <a:srgbClr val="000000"/>
                </a:solidFill>
                <a:latin typeface="Palatino Linotype" panose="02040502050505030304" pitchFamily="18" charset="0"/>
              </a:rPr>
              <a:t> lieve o severa nella pratica clinica. Ogni caso di </a:t>
            </a:r>
            <a:r>
              <a:rPr lang="it-IT" sz="1800" b="0" i="0" u="none" strike="noStrike" baseline="0" dirty="0" err="1">
                <a:solidFill>
                  <a:srgbClr val="000000"/>
                </a:solidFill>
                <a:latin typeface="Palatino Linotype" panose="02040502050505030304" pitchFamily="18" charset="0"/>
              </a:rPr>
              <a:t>preeclampsia</a:t>
            </a:r>
            <a:r>
              <a:rPr lang="it-IT" sz="1800" b="0" i="0" u="none" strike="noStrike" baseline="0" dirty="0">
                <a:solidFill>
                  <a:srgbClr val="000000"/>
                </a:solidFill>
                <a:latin typeface="Palatino Linotype" panose="02040502050505030304" pitchFamily="18" charset="0"/>
              </a:rPr>
              <a:t> andrebbe </a:t>
            </a:r>
          </a:p>
          <a:p>
            <a:r>
              <a:rPr lang="it-IT" sz="1800" b="0" i="0" u="none" strike="noStrike" baseline="0" dirty="0">
                <a:solidFill>
                  <a:srgbClr val="000000"/>
                </a:solidFill>
                <a:latin typeface="Palatino Linotype" panose="02040502050505030304" pitchFamily="18" charset="0"/>
              </a:rPr>
              <a:t>trattato come una condizione potenzialmente ingravescente, considerando che alcuni studi riportano una </a:t>
            </a:r>
            <a:r>
              <a:rPr lang="it-IT" sz="1800" b="1" i="0" u="none" strike="noStrike" baseline="0" dirty="0">
                <a:solidFill>
                  <a:srgbClr val="000000"/>
                </a:solidFill>
                <a:latin typeface="Palatino Linotype" panose="02040502050505030304" pitchFamily="18" charset="0"/>
              </a:rPr>
              <a:t>mediana di latenza tra diagnosi e parto di 2-4 giorni.</a:t>
            </a:r>
            <a:r>
              <a:rPr lang="it-IT" sz="1800" b="0" i="0" u="none" strike="noStrike" baseline="0" dirty="0">
                <a:solidFill>
                  <a:srgbClr val="000000"/>
                </a:solidFill>
                <a:latin typeface="Palatino Linotype" panose="02040502050505030304" pitchFamily="18" charset="0"/>
              </a:rPr>
              <a:t> La distinzione tra </a:t>
            </a:r>
            <a:r>
              <a:rPr lang="it-IT" sz="1800" b="0" i="0" u="none" strike="noStrike" baseline="0" dirty="0" err="1">
                <a:solidFill>
                  <a:srgbClr val="000000"/>
                </a:solidFill>
                <a:latin typeface="Palatino Linotype" panose="02040502050505030304" pitchFamily="18" charset="0"/>
              </a:rPr>
              <a:t>preeclampsia</a:t>
            </a:r>
            <a:r>
              <a:rPr lang="it-IT" sz="1800" b="0" i="0" u="none" strike="noStrike" baseline="0" dirty="0">
                <a:solidFill>
                  <a:srgbClr val="000000"/>
                </a:solidFill>
                <a:latin typeface="Palatino Linotype" panose="02040502050505030304" pitchFamily="18" charset="0"/>
              </a:rPr>
              <a:t> placentare/materna, precoce/tardiva, lieve/severa deve essere considerata solo per motivi di ricerca </a:t>
            </a:r>
          </a:p>
          <a:p>
            <a:endParaRPr lang="it-IT" sz="1200" b="0" i="0" u="none" strike="noStrike" baseline="0" dirty="0">
              <a:solidFill>
                <a:srgbClr val="000000"/>
              </a:solidFill>
              <a:latin typeface="Palatino Linotype" panose="02040502050505030304" pitchFamily="18" charset="0"/>
            </a:endParaRPr>
          </a:p>
        </p:txBody>
      </p:sp>
      <p:sp>
        <p:nvSpPr>
          <p:cNvPr id="4" name="Segnaposto numero diapositiva 3"/>
          <p:cNvSpPr>
            <a:spLocks noGrp="1"/>
          </p:cNvSpPr>
          <p:nvPr>
            <p:ph type="sldNum" sz="quarter" idx="5"/>
          </p:nvPr>
        </p:nvSpPr>
        <p:spPr/>
        <p:txBody>
          <a:bodyPr/>
          <a:lstStyle/>
          <a:p>
            <a:fld id="{F2D195C6-0CF9-4C6A-A470-6FCE63269614}" type="slidenum">
              <a:rPr lang="it-IT" smtClean="0"/>
              <a:t>15</a:t>
            </a:fld>
            <a:endParaRPr lang="it-IT"/>
          </a:p>
        </p:txBody>
      </p:sp>
    </p:spTree>
    <p:extLst>
      <p:ext uri="{BB962C8B-B14F-4D97-AF65-F5344CB8AC3E}">
        <p14:creationId xmlns:p14="http://schemas.microsoft.com/office/powerpoint/2010/main" val="67587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200" dirty="0">
                <a:solidFill>
                  <a:srgbClr val="002060"/>
                </a:solidFill>
                <a:latin typeface="TimesNewRomanPS"/>
              </a:rPr>
              <a:t>are the most important</a:t>
            </a:r>
          </a:p>
          <a:p>
            <a:pPr algn="l"/>
            <a:r>
              <a:rPr lang="en-US" sz="1200" dirty="0">
                <a:solidFill>
                  <a:srgbClr val="002060"/>
                </a:solidFill>
                <a:latin typeface="TimesNewRomanPS"/>
              </a:rPr>
              <a:t>clinical features, especially if they occur in</a:t>
            </a:r>
          </a:p>
          <a:p>
            <a:pPr algn="l"/>
            <a:r>
              <a:rPr lang="en-US" sz="1200" dirty="0">
                <a:solidFill>
                  <a:srgbClr val="002060"/>
                </a:solidFill>
                <a:latin typeface="TimesNewRomanPS"/>
              </a:rPr>
              <a:t>the setting of preeclampsia/HELLP syndrome</a:t>
            </a:r>
            <a:endParaRPr lang="it-IT" dirty="0"/>
          </a:p>
        </p:txBody>
      </p:sp>
      <p:sp>
        <p:nvSpPr>
          <p:cNvPr id="4" name="Segnaposto numero diapositiva 3"/>
          <p:cNvSpPr>
            <a:spLocks noGrp="1"/>
          </p:cNvSpPr>
          <p:nvPr>
            <p:ph type="sldNum" sz="quarter" idx="5"/>
          </p:nvPr>
        </p:nvSpPr>
        <p:spPr/>
        <p:txBody>
          <a:bodyPr/>
          <a:lstStyle/>
          <a:p>
            <a:fld id="{F2D195C6-0CF9-4C6A-A470-6FCE63269614}" type="slidenum">
              <a:rPr lang="it-IT" smtClean="0"/>
              <a:t>17</a:t>
            </a:fld>
            <a:endParaRPr lang="it-IT"/>
          </a:p>
        </p:txBody>
      </p:sp>
    </p:spTree>
    <p:extLst>
      <p:ext uri="{BB962C8B-B14F-4D97-AF65-F5344CB8AC3E}">
        <p14:creationId xmlns:p14="http://schemas.microsoft.com/office/powerpoint/2010/main" val="384562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200" b="0" i="0" u="none" strike="noStrike" baseline="0" dirty="0">
                <a:latin typeface="TimesNewRomanPS"/>
              </a:rPr>
              <a:t>For the nonexpanding</a:t>
            </a:r>
          </a:p>
          <a:p>
            <a:pPr algn="l"/>
            <a:r>
              <a:rPr lang="en-US" sz="1200" b="0" i="0" u="none" strike="noStrike" baseline="0" dirty="0">
                <a:latin typeface="TimesNewRomanPS"/>
              </a:rPr>
              <a:t>liver hematoma, surgical repair or evacuation</a:t>
            </a:r>
          </a:p>
          <a:p>
            <a:pPr algn="l"/>
            <a:r>
              <a:rPr lang="en-US" sz="1200" b="0" i="0" u="none" strike="noStrike" baseline="0" dirty="0">
                <a:latin typeface="TimesNewRomanPS"/>
              </a:rPr>
              <a:t>is usually not necessary. Expectant</a:t>
            </a:r>
          </a:p>
          <a:p>
            <a:pPr algn="l"/>
            <a:r>
              <a:rPr lang="en-US" sz="1200" b="0" i="0" u="none" strike="noStrike" baseline="0" dirty="0">
                <a:latin typeface="TimesNewRomanPS"/>
              </a:rPr>
              <a:t>management with serial CT or abdominal  ultrasound examinations may be all that is   </a:t>
            </a:r>
            <a:r>
              <a:rPr lang="it-IT" sz="1200" b="0" i="0" u="none" strike="noStrike" baseline="0" dirty="0" err="1">
                <a:latin typeface="TimesNewRomanPS"/>
              </a:rPr>
              <a:t>needed</a:t>
            </a:r>
            <a:r>
              <a:rPr lang="it-IT" sz="1200" b="0" i="0" u="none" strike="noStrike" baseline="0" dirty="0">
                <a:latin typeface="TimesNewRomanPS"/>
              </a:rPr>
              <a:t>.</a:t>
            </a:r>
          </a:p>
          <a:p>
            <a:endParaRPr lang="it-IT" dirty="0"/>
          </a:p>
        </p:txBody>
      </p:sp>
      <p:sp>
        <p:nvSpPr>
          <p:cNvPr id="4" name="Segnaposto numero diapositiva 3"/>
          <p:cNvSpPr>
            <a:spLocks noGrp="1"/>
          </p:cNvSpPr>
          <p:nvPr>
            <p:ph type="sldNum" sz="quarter" idx="5"/>
          </p:nvPr>
        </p:nvSpPr>
        <p:spPr/>
        <p:txBody>
          <a:bodyPr/>
          <a:lstStyle/>
          <a:p>
            <a:fld id="{F2D195C6-0CF9-4C6A-A470-6FCE63269614}" type="slidenum">
              <a:rPr lang="it-IT" smtClean="0"/>
              <a:t>18</a:t>
            </a:fld>
            <a:endParaRPr lang="it-IT"/>
          </a:p>
        </p:txBody>
      </p:sp>
    </p:spTree>
    <p:extLst>
      <p:ext uri="{BB962C8B-B14F-4D97-AF65-F5344CB8AC3E}">
        <p14:creationId xmlns:p14="http://schemas.microsoft.com/office/powerpoint/2010/main" val="35874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1800" b="0" i="0" u="none" strike="noStrike" baseline="0" dirty="0">
                <a:latin typeface="TimesNewRomanPS"/>
              </a:rPr>
              <a:t>The </a:t>
            </a:r>
            <a:r>
              <a:rPr lang="it-IT" sz="1800" b="0" i="0" u="none" strike="noStrike" baseline="0" dirty="0" err="1">
                <a:latin typeface="TimesNewRomanPS"/>
              </a:rPr>
              <a:t>cornerstones</a:t>
            </a:r>
            <a:endParaRPr lang="it-IT" sz="1800" b="0" i="0" u="none" strike="noStrike" baseline="0" dirty="0">
              <a:latin typeface="TimesNewRomanPS"/>
            </a:endParaRPr>
          </a:p>
          <a:p>
            <a:pPr algn="l"/>
            <a:r>
              <a:rPr lang="it-IT" sz="1800" b="0" i="0" u="none" strike="noStrike" baseline="0" dirty="0">
                <a:latin typeface="TimesNewRomanPS"/>
              </a:rPr>
              <a:t>of management include </a:t>
            </a:r>
            <a:r>
              <a:rPr lang="it-IT" sz="1800" b="0" i="0" u="none" strike="noStrike" baseline="0" dirty="0" err="1">
                <a:latin typeface="TimesNewRomanPS"/>
              </a:rPr>
              <a:t>maintenance</a:t>
            </a:r>
            <a:endParaRPr lang="it-IT" sz="1800" b="0" i="0" u="none" strike="noStrike" baseline="0" dirty="0">
              <a:latin typeface="TimesNewRomanPS"/>
            </a:endParaRPr>
          </a:p>
          <a:p>
            <a:pPr algn="l"/>
            <a:r>
              <a:rPr lang="en-US" sz="1800" b="0" i="0" u="none" strike="noStrike" baseline="0" dirty="0">
                <a:latin typeface="TimesNewRomanPS"/>
              </a:rPr>
              <a:t>of intravascular volume and replacement</a:t>
            </a:r>
          </a:p>
          <a:p>
            <a:pPr algn="l"/>
            <a:r>
              <a:rPr lang="en-US" sz="1800" b="0" i="0" u="none" strike="noStrike" baseline="0" dirty="0">
                <a:latin typeface="TimesNewRomanPS"/>
              </a:rPr>
              <a:t>of blood components and/or coagulation</a:t>
            </a:r>
          </a:p>
          <a:p>
            <a:pPr algn="l"/>
            <a:r>
              <a:rPr lang="en-US" sz="1800" b="0" i="0" u="none" strike="noStrike" baseline="0" dirty="0">
                <a:latin typeface="TimesNewRomanPS"/>
              </a:rPr>
              <a:t>factors, as indicated by laboratory</a:t>
            </a:r>
          </a:p>
          <a:p>
            <a:pPr algn="l"/>
            <a:r>
              <a:rPr lang="it-IT" sz="1800" b="0" i="0" u="none" strike="noStrike" baseline="0" dirty="0" err="1">
                <a:latin typeface="TimesNewRomanPS"/>
              </a:rPr>
              <a:t>parameters</a:t>
            </a:r>
            <a:r>
              <a:rPr lang="it-IT" sz="1800" b="0" i="0" u="none" strike="noStrike" baseline="0" dirty="0">
                <a:latin typeface="TimesNewRomanPS"/>
              </a:rPr>
              <a:t>.</a:t>
            </a:r>
            <a:endParaRPr lang="it-IT" dirty="0"/>
          </a:p>
        </p:txBody>
      </p:sp>
      <p:sp>
        <p:nvSpPr>
          <p:cNvPr id="4" name="Segnaposto numero diapositiva 3"/>
          <p:cNvSpPr>
            <a:spLocks noGrp="1"/>
          </p:cNvSpPr>
          <p:nvPr>
            <p:ph type="sldNum" sz="quarter" idx="5"/>
          </p:nvPr>
        </p:nvSpPr>
        <p:spPr/>
        <p:txBody>
          <a:bodyPr/>
          <a:lstStyle/>
          <a:p>
            <a:fld id="{F2D195C6-0CF9-4C6A-A470-6FCE63269614}" type="slidenum">
              <a:rPr lang="it-IT" smtClean="0"/>
              <a:t>21</a:t>
            </a:fld>
            <a:endParaRPr lang="it-IT"/>
          </a:p>
        </p:txBody>
      </p:sp>
    </p:spTree>
    <p:extLst>
      <p:ext uri="{BB962C8B-B14F-4D97-AF65-F5344CB8AC3E}">
        <p14:creationId xmlns:p14="http://schemas.microsoft.com/office/powerpoint/2010/main" val="365514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10/18/2021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72884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64539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56461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43199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841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098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116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386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843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47279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35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10/18/2021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87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600">
                <a:solidFill>
                  <a:schemeClr val="tx1">
                    <a:tint val="75000"/>
                  </a:schemeClr>
                </a:solidFill>
              </a:defRPr>
            </a:lvl1pPr>
          </a:lstStyle>
          <a:p>
            <a:fld id="{72345051-2045-45DA-935E-2E3CA1A69ADC}" type="datetimeFigureOut">
              <a:rPr lang="en-US" smtClean="0"/>
              <a:t>10/18/2021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60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195668848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87" r:id="rId6"/>
    <p:sldLayoutId id="2147483783" r:id="rId7"/>
    <p:sldLayoutId id="2147483784" r:id="rId8"/>
    <p:sldLayoutId id="2147483785" r:id="rId9"/>
    <p:sldLayoutId id="2147483786" r:id="rId10"/>
    <p:sldLayoutId id="2147483788" r:id="rId11"/>
    <p:sldLayoutId id="2147483795" r:id="rId12"/>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uptodate.com/contents/magnesium-sulfate-drug-information?topicRef=6791&amp;source=see_link"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uptodate.com/contents/preeclampsia-with-severe-features-expectant-management-remote-from-term/abstract/7,10"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06BDAA7-B212-4B22-974E-71A5A5F1DA40}"/>
              </a:ext>
            </a:extLst>
          </p:cNvPr>
          <p:cNvSpPr>
            <a:spLocks noGrp="1"/>
          </p:cNvSpPr>
          <p:nvPr>
            <p:ph type="ctrTitle"/>
          </p:nvPr>
        </p:nvSpPr>
        <p:spPr>
          <a:xfrm>
            <a:off x="4853988" y="1994105"/>
            <a:ext cx="6707084" cy="3892668"/>
          </a:xfrm>
        </p:spPr>
        <p:txBody>
          <a:bodyPr>
            <a:normAutofit/>
          </a:bodyPr>
          <a:lstStyle/>
          <a:p>
            <a:pPr algn="ctr"/>
            <a:r>
              <a:rPr lang="it-IT" sz="6600" dirty="0">
                <a:solidFill>
                  <a:srgbClr val="002060"/>
                </a:solidFill>
              </a:rPr>
              <a:t>PREECLAMPSIA</a:t>
            </a:r>
            <a:br>
              <a:rPr lang="it-IT" sz="7200" dirty="0">
                <a:solidFill>
                  <a:srgbClr val="002060"/>
                </a:solidFill>
              </a:rPr>
            </a:br>
            <a:r>
              <a:rPr lang="it-IT" sz="3200" dirty="0">
                <a:solidFill>
                  <a:srgbClr val="002060"/>
                </a:solidFill>
              </a:rPr>
              <a:t>COMPLICANZE MATERNE</a:t>
            </a:r>
            <a:br>
              <a:rPr lang="it-IT" sz="5400" dirty="0">
                <a:solidFill>
                  <a:srgbClr val="002060"/>
                </a:solidFill>
              </a:rPr>
            </a:br>
            <a:r>
              <a:rPr lang="it-IT" sz="5400" dirty="0">
                <a:solidFill>
                  <a:srgbClr val="002060"/>
                </a:solidFill>
              </a:rPr>
              <a:t> </a:t>
            </a:r>
            <a:endParaRPr lang="it-IT" sz="8000" dirty="0">
              <a:solidFill>
                <a:srgbClr val="002060"/>
              </a:solidFill>
            </a:endParaRPr>
          </a:p>
        </p:txBody>
      </p:sp>
      <p:sp>
        <p:nvSpPr>
          <p:cNvPr id="3" name="Sottotitolo 2">
            <a:extLst>
              <a:ext uri="{FF2B5EF4-FFF2-40B4-BE49-F238E27FC236}">
                <a16:creationId xmlns:a16="http://schemas.microsoft.com/office/drawing/2014/main" id="{D45F5993-BD85-4378-8881-C6848FE4E7EA}"/>
              </a:ext>
            </a:extLst>
          </p:cNvPr>
          <p:cNvSpPr>
            <a:spLocks noGrp="1"/>
          </p:cNvSpPr>
          <p:nvPr>
            <p:ph type="subTitle" idx="1"/>
          </p:nvPr>
        </p:nvSpPr>
        <p:spPr>
          <a:xfrm>
            <a:off x="4853699" y="4855779"/>
            <a:ext cx="6707084" cy="1752835"/>
          </a:xfrm>
        </p:spPr>
        <p:txBody>
          <a:bodyPr>
            <a:normAutofit/>
          </a:bodyPr>
          <a:lstStyle/>
          <a:p>
            <a:pPr algn="ctr">
              <a:lnSpc>
                <a:spcPct val="104000"/>
              </a:lnSpc>
            </a:pPr>
            <a:r>
              <a:rPr lang="it-IT" sz="1500" dirty="0">
                <a:solidFill>
                  <a:srgbClr val="002060"/>
                </a:solidFill>
              </a:rPr>
              <a:t>Lorella Battini MD, MA</a:t>
            </a:r>
          </a:p>
          <a:p>
            <a:pPr algn="ctr">
              <a:lnSpc>
                <a:spcPct val="104000"/>
              </a:lnSpc>
            </a:pPr>
            <a:r>
              <a:rPr lang="it-IT" sz="1500" dirty="0">
                <a:solidFill>
                  <a:srgbClr val="002060"/>
                </a:solidFill>
              </a:rPr>
              <a:t>UO Ostetricia e Ginecologia 2, ( Direttore Dr P. Bottone ) AOUP</a:t>
            </a:r>
          </a:p>
          <a:p>
            <a:pPr algn="ctr">
              <a:lnSpc>
                <a:spcPct val="104000"/>
              </a:lnSpc>
            </a:pPr>
            <a:r>
              <a:rPr lang="it-IT" sz="1500" dirty="0"/>
              <a:t>OGASH-IAMSS</a:t>
            </a:r>
          </a:p>
        </p:txBody>
      </p:sp>
      <p:sp>
        <p:nvSpPr>
          <p:cNvPr id="5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5D95F"/>
          </a:solidFill>
          <a:ln w="38100" cap="rnd">
            <a:solidFill>
              <a:srgbClr val="D5D9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5884A262-4E07-4D72-9513-DA8D391B0512}"/>
              </a:ext>
            </a:extLst>
          </p:cNvPr>
          <p:cNvPicPr>
            <a:picLocks noChangeAspect="1"/>
          </p:cNvPicPr>
          <p:nvPr/>
        </p:nvPicPr>
        <p:blipFill>
          <a:blip r:embed="rId3"/>
          <a:stretch>
            <a:fillRect/>
          </a:stretch>
        </p:blipFill>
        <p:spPr>
          <a:xfrm rot="21207216">
            <a:off x="655348" y="780211"/>
            <a:ext cx="9433076" cy="2975734"/>
          </a:xfrm>
          <a:prstGeom prst="roundRect">
            <a:avLst>
              <a:gd name="adj" fmla="val 8594"/>
            </a:avLst>
          </a:prstGeom>
          <a:solidFill>
            <a:srgbClr val="FFFFFF">
              <a:shade val="85000"/>
            </a:srgbClr>
          </a:solidFill>
          <a:ln>
            <a:solidFill>
              <a:schemeClr val="accent2">
                <a:lumMod val="40000"/>
                <a:lumOff val="60000"/>
              </a:schemeClr>
            </a:solidFill>
          </a:ln>
          <a:effectLst>
            <a:reflection blurRad="12700" stA="38000" endPos="28000" dist="5000" dir="5400000" sy="-100000" algn="bl" rotWithShape="0"/>
          </a:effectLst>
        </p:spPr>
      </p:pic>
      <p:grpSp>
        <p:nvGrpSpPr>
          <p:cNvPr id="7" name="Gruppo 3">
            <a:extLst>
              <a:ext uri="{FF2B5EF4-FFF2-40B4-BE49-F238E27FC236}">
                <a16:creationId xmlns:a16="http://schemas.microsoft.com/office/drawing/2014/main" id="{9A6711C0-3631-4A91-A131-91352945ACE4}"/>
              </a:ext>
            </a:extLst>
          </p:cNvPr>
          <p:cNvGrpSpPr>
            <a:grpSpLocks/>
          </p:cNvGrpSpPr>
          <p:nvPr/>
        </p:nvGrpSpPr>
        <p:grpSpPr bwMode="auto">
          <a:xfrm>
            <a:off x="7016715" y="5664340"/>
            <a:ext cx="2353183" cy="1166708"/>
            <a:chOff x="8904312" y="5013176"/>
            <a:chExt cx="3153887" cy="1322245"/>
          </a:xfrm>
        </p:grpSpPr>
        <p:pic>
          <p:nvPicPr>
            <p:cNvPr id="8" name="Immagine 7">
              <a:extLst>
                <a:ext uri="{FF2B5EF4-FFF2-40B4-BE49-F238E27FC236}">
                  <a16:creationId xmlns:a16="http://schemas.microsoft.com/office/drawing/2014/main" id="{01A1A7FC-0D0C-4C2B-9499-4439414972A8}"/>
                </a:ext>
              </a:extLst>
            </p:cNvPr>
            <p:cNvPicPr>
              <a:picLocks noChangeAspect="1"/>
            </p:cNvPicPr>
            <p:nvPr/>
          </p:nvPicPr>
          <p:blipFill>
            <a:blip r:embed="rId4"/>
            <a:stretch>
              <a:fillRect/>
            </a:stretch>
          </p:blipFill>
          <p:spPr>
            <a:xfrm>
              <a:off x="8904312" y="5013176"/>
              <a:ext cx="3153887" cy="12961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CasellaDiTesto 2">
              <a:extLst>
                <a:ext uri="{FF2B5EF4-FFF2-40B4-BE49-F238E27FC236}">
                  <a16:creationId xmlns:a16="http://schemas.microsoft.com/office/drawing/2014/main" id="{312A744F-3BDC-4F91-9ABC-0411A529BE52}"/>
                </a:ext>
              </a:extLst>
            </p:cNvPr>
            <p:cNvSpPr txBox="1">
              <a:spLocks noChangeArrowheads="1"/>
            </p:cNvSpPr>
            <p:nvPr/>
          </p:nvSpPr>
          <p:spPr bwMode="auto">
            <a:xfrm>
              <a:off x="10272464" y="5033588"/>
              <a:ext cx="288033" cy="130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1200" b="1" dirty="0">
                  <a:solidFill>
                    <a:srgbClr val="002060"/>
                  </a:solidFill>
                </a:rPr>
                <a:t>OGASH</a:t>
              </a:r>
              <a:endParaRPr lang="it-IT" altLang="it-IT" b="1" dirty="0">
                <a:solidFill>
                  <a:srgbClr val="002060"/>
                </a:solidFill>
              </a:endParaRPr>
            </a:p>
          </p:txBody>
        </p:sp>
      </p:grpSp>
      <p:sp>
        <p:nvSpPr>
          <p:cNvPr id="4" name="CasellaDiTesto 3">
            <a:extLst>
              <a:ext uri="{FF2B5EF4-FFF2-40B4-BE49-F238E27FC236}">
                <a16:creationId xmlns:a16="http://schemas.microsoft.com/office/drawing/2014/main" id="{1AAEDDF5-9124-415A-90F9-713BB0714339}"/>
              </a:ext>
            </a:extLst>
          </p:cNvPr>
          <p:cNvSpPr txBox="1"/>
          <p:nvPr/>
        </p:nvSpPr>
        <p:spPr>
          <a:xfrm>
            <a:off x="2897074" y="6147902"/>
            <a:ext cx="3700181" cy="646331"/>
          </a:xfrm>
          <a:prstGeom prst="rect">
            <a:avLst/>
          </a:prstGeom>
          <a:noFill/>
        </p:spPr>
        <p:txBody>
          <a:bodyPr wrap="square" rtlCol="0">
            <a:spAutoFit/>
          </a:bodyPr>
          <a:lstStyle/>
          <a:p>
            <a:pPr algn="ctr"/>
            <a:r>
              <a:rPr lang="it-IT" dirty="0">
                <a:solidFill>
                  <a:srgbClr val="002060"/>
                </a:solidFill>
              </a:rPr>
              <a:t>AOGOI Toscana, Congresso Regionale  Hotel Londra, Firenze 21/10/2021</a:t>
            </a:r>
          </a:p>
        </p:txBody>
      </p:sp>
    </p:spTree>
    <p:extLst>
      <p:ext uri="{BB962C8B-B14F-4D97-AF65-F5344CB8AC3E}">
        <p14:creationId xmlns:p14="http://schemas.microsoft.com/office/powerpoint/2010/main" val="1503251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02CF476-5690-405A-A574-F240E8A20654}"/>
              </a:ext>
            </a:extLst>
          </p:cNvPr>
          <p:cNvSpPr/>
          <p:nvPr/>
        </p:nvSpPr>
        <p:spPr>
          <a:xfrm>
            <a:off x="734525" y="1334127"/>
            <a:ext cx="8501424"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it-IT" sz="5400" dirty="0"/>
              <a:t> </a:t>
            </a:r>
          </a:p>
          <a:p>
            <a:pPr marL="685800" indent="-685800" algn="ctr">
              <a:buFont typeface="Wingdings" panose="05000000000000000000" pitchFamily="2" charset="2"/>
              <a:buChar char="Ø"/>
            </a:pPr>
            <a:r>
              <a:rPr lang="it-IT" sz="5400" b="1" cap="none" spc="0" dirty="0">
                <a:ln/>
                <a:solidFill>
                  <a:srgbClr val="FF0000"/>
                </a:solidFill>
                <a:effectLst/>
              </a:rPr>
              <a:t>ACUTE COMPLICATIONS</a:t>
            </a:r>
          </a:p>
        </p:txBody>
      </p:sp>
      <p:sp>
        <p:nvSpPr>
          <p:cNvPr id="5" name="Rettangolo 4">
            <a:extLst>
              <a:ext uri="{FF2B5EF4-FFF2-40B4-BE49-F238E27FC236}">
                <a16:creationId xmlns:a16="http://schemas.microsoft.com/office/drawing/2014/main" id="{AE4AEEE8-54A6-4755-9C54-5C5A27E8B7E9}"/>
              </a:ext>
            </a:extLst>
          </p:cNvPr>
          <p:cNvSpPr/>
          <p:nvPr/>
        </p:nvSpPr>
        <p:spPr>
          <a:xfrm>
            <a:off x="886924" y="2985548"/>
            <a:ext cx="957620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it-IT" sz="5400" dirty="0"/>
              <a:t> </a:t>
            </a:r>
          </a:p>
          <a:p>
            <a:pPr marL="685800" indent="-685800" algn="ctr">
              <a:buFont typeface="Wingdings" panose="05000000000000000000" pitchFamily="2" charset="2"/>
              <a:buChar char="Ø"/>
            </a:pPr>
            <a:r>
              <a:rPr lang="it-IT" sz="5400" b="1" dirty="0">
                <a:ln/>
                <a:solidFill>
                  <a:srgbClr val="FF0000"/>
                </a:solidFill>
              </a:rPr>
              <a:t>LONG TERM</a:t>
            </a:r>
            <a:r>
              <a:rPr lang="it-IT" sz="5400" b="1" cap="none" spc="0" dirty="0">
                <a:ln/>
                <a:solidFill>
                  <a:srgbClr val="FF0000"/>
                </a:solidFill>
                <a:effectLst/>
              </a:rPr>
              <a:t> COMPLICATIONS</a:t>
            </a:r>
          </a:p>
        </p:txBody>
      </p:sp>
      <p:sp>
        <p:nvSpPr>
          <p:cNvPr id="6" name="CasellaDiTesto 1">
            <a:extLst>
              <a:ext uri="{FF2B5EF4-FFF2-40B4-BE49-F238E27FC236}">
                <a16:creationId xmlns:a16="http://schemas.microsoft.com/office/drawing/2014/main" id="{93BCBB7E-CB7F-4B1E-A29D-1E0C0DA1BF2B}"/>
              </a:ext>
            </a:extLst>
          </p:cNvPr>
          <p:cNvSpPr txBox="1">
            <a:spLocks noChangeArrowheads="1"/>
          </p:cNvSpPr>
          <p:nvPr/>
        </p:nvSpPr>
        <p:spPr bwMode="auto">
          <a:xfrm>
            <a:off x="1410488" y="700029"/>
            <a:ext cx="86928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it-IT" altLang="it-IT" sz="3200" b="1" dirty="0">
                <a:solidFill>
                  <a:srgbClr val="002060"/>
                </a:solidFill>
              </a:rPr>
              <a:t>PREECLAMPSIA:   MATERNAL COMPLICATIONS  </a:t>
            </a:r>
          </a:p>
        </p:txBody>
      </p:sp>
    </p:spTree>
    <p:extLst>
      <p:ext uri="{BB962C8B-B14F-4D97-AF65-F5344CB8AC3E}">
        <p14:creationId xmlns:p14="http://schemas.microsoft.com/office/powerpoint/2010/main" val="109513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olo 1">
            <a:extLst>
              <a:ext uri="{FF2B5EF4-FFF2-40B4-BE49-F238E27FC236}">
                <a16:creationId xmlns:a16="http://schemas.microsoft.com/office/drawing/2014/main" id="{AEE5582A-4763-483B-ADAD-ACBF6A35B5C8}"/>
              </a:ext>
            </a:extLst>
          </p:cNvPr>
          <p:cNvSpPr>
            <a:spLocks noGrp="1"/>
          </p:cNvSpPr>
          <p:nvPr>
            <p:ph type="title"/>
          </p:nvPr>
        </p:nvSpPr>
        <p:spPr>
          <a:xfrm>
            <a:off x="5297762" y="44374"/>
            <a:ext cx="6251110" cy="1783080"/>
          </a:xfrm>
        </p:spPr>
        <p:txBody>
          <a:bodyPr anchor="b">
            <a:normAutofit/>
          </a:bodyPr>
          <a:lstStyle/>
          <a:p>
            <a:pPr>
              <a:lnSpc>
                <a:spcPct val="90000"/>
              </a:lnSpc>
            </a:pPr>
            <a:r>
              <a:rPr lang="it-IT" sz="5600" dirty="0">
                <a:solidFill>
                  <a:srgbClr val="002060"/>
                </a:solidFill>
              </a:rPr>
              <a:t>ACUTE  COMPLICATIONS</a:t>
            </a:r>
          </a:p>
        </p:txBody>
      </p:sp>
      <p:sp>
        <p:nvSpPr>
          <p:cNvPr id="19" name="Content Placeholder 8">
            <a:extLst>
              <a:ext uri="{FF2B5EF4-FFF2-40B4-BE49-F238E27FC236}">
                <a16:creationId xmlns:a16="http://schemas.microsoft.com/office/drawing/2014/main" id="{FD55244B-A4FD-4F61-B4E8-D4FF6D004D74}"/>
              </a:ext>
            </a:extLst>
          </p:cNvPr>
          <p:cNvSpPr>
            <a:spLocks noGrp="1"/>
          </p:cNvSpPr>
          <p:nvPr>
            <p:ph idx="1"/>
          </p:nvPr>
        </p:nvSpPr>
        <p:spPr>
          <a:xfrm>
            <a:off x="5124336" y="1949873"/>
            <a:ext cx="6251110" cy="4529751"/>
          </a:xfrm>
        </p:spPr>
        <p:txBody>
          <a:bodyPr>
            <a:noAutofit/>
          </a:bodyPr>
          <a:lstStyle/>
          <a:p>
            <a:pPr>
              <a:lnSpc>
                <a:spcPct val="104000"/>
              </a:lnSpc>
              <a:buFont typeface="Wingdings" panose="05000000000000000000" pitchFamily="2" charset="2"/>
              <a:buChar char="Ø"/>
            </a:pPr>
            <a:r>
              <a:rPr lang="en-US" sz="1800" b="1" dirty="0">
                <a:solidFill>
                  <a:srgbClr val="002060"/>
                </a:solidFill>
              </a:rPr>
              <a:t>ECLAMPSIA</a:t>
            </a:r>
          </a:p>
          <a:p>
            <a:pPr>
              <a:lnSpc>
                <a:spcPct val="104000"/>
              </a:lnSpc>
              <a:buFont typeface="Wingdings" panose="05000000000000000000" pitchFamily="2" charset="2"/>
              <a:buChar char="Ø"/>
            </a:pPr>
            <a:r>
              <a:rPr lang="en-US" sz="1800" b="1" dirty="0">
                <a:solidFill>
                  <a:srgbClr val="002060"/>
                </a:solidFill>
              </a:rPr>
              <a:t>HELLP SYNDROME</a:t>
            </a:r>
          </a:p>
          <a:p>
            <a:pPr>
              <a:lnSpc>
                <a:spcPct val="104000"/>
              </a:lnSpc>
              <a:buFont typeface="Wingdings" panose="05000000000000000000" pitchFamily="2" charset="2"/>
              <a:buChar char="Ø"/>
            </a:pPr>
            <a:r>
              <a:rPr lang="en-US" sz="1800" b="1" dirty="0">
                <a:solidFill>
                  <a:srgbClr val="FF0000"/>
                </a:solidFill>
              </a:rPr>
              <a:t>LIVER RUPTURE</a:t>
            </a:r>
          </a:p>
          <a:p>
            <a:pPr>
              <a:lnSpc>
                <a:spcPct val="104000"/>
              </a:lnSpc>
              <a:buFont typeface="Wingdings" panose="05000000000000000000" pitchFamily="2" charset="2"/>
              <a:buChar char="Ø"/>
            </a:pPr>
            <a:r>
              <a:rPr lang="en-US" sz="1800" b="1" dirty="0">
                <a:solidFill>
                  <a:srgbClr val="002060"/>
                </a:solidFill>
              </a:rPr>
              <a:t>PULMONARY EDEMA </a:t>
            </a:r>
          </a:p>
          <a:p>
            <a:pPr>
              <a:lnSpc>
                <a:spcPct val="104000"/>
              </a:lnSpc>
              <a:buFont typeface="Wingdings" panose="05000000000000000000" pitchFamily="2" charset="2"/>
              <a:buChar char="Ø"/>
            </a:pPr>
            <a:r>
              <a:rPr lang="en-US" sz="1800" b="1" dirty="0">
                <a:solidFill>
                  <a:srgbClr val="002060"/>
                </a:solidFill>
              </a:rPr>
              <a:t>RENAL FAILURE</a:t>
            </a:r>
          </a:p>
          <a:p>
            <a:pPr>
              <a:lnSpc>
                <a:spcPct val="104000"/>
              </a:lnSpc>
              <a:buFont typeface="Wingdings" panose="05000000000000000000" pitchFamily="2" charset="2"/>
              <a:buChar char="Ø"/>
            </a:pPr>
            <a:r>
              <a:rPr lang="en-US" sz="1800" b="1" dirty="0">
                <a:solidFill>
                  <a:srgbClr val="002060"/>
                </a:solidFill>
              </a:rPr>
              <a:t>DIC</a:t>
            </a:r>
          </a:p>
          <a:p>
            <a:pPr>
              <a:lnSpc>
                <a:spcPct val="104000"/>
              </a:lnSpc>
              <a:buFont typeface="Wingdings" panose="05000000000000000000" pitchFamily="2" charset="2"/>
              <a:buChar char="Ø"/>
            </a:pPr>
            <a:r>
              <a:rPr lang="en-US" sz="1800" b="1" dirty="0">
                <a:solidFill>
                  <a:srgbClr val="002060"/>
                </a:solidFill>
              </a:rPr>
              <a:t>HYPERTENSIVE EMERGENCY: stroke, retinal detachment</a:t>
            </a:r>
          </a:p>
          <a:p>
            <a:pPr>
              <a:lnSpc>
                <a:spcPct val="104000"/>
              </a:lnSpc>
              <a:buFont typeface="Wingdings" panose="05000000000000000000" pitchFamily="2" charset="2"/>
              <a:buChar char="Ø"/>
            </a:pPr>
            <a:r>
              <a:rPr lang="en-US" sz="1800" b="1" dirty="0">
                <a:solidFill>
                  <a:srgbClr val="002060"/>
                </a:solidFill>
              </a:rPr>
              <a:t>HYPERTENSIVE ENCEPHALOPATY and CORTICAL BLINDNESS</a:t>
            </a:r>
          </a:p>
          <a:p>
            <a:pPr>
              <a:lnSpc>
                <a:spcPct val="104000"/>
              </a:lnSpc>
              <a:buFont typeface="Wingdings" panose="05000000000000000000" pitchFamily="2" charset="2"/>
              <a:buChar char="Ø"/>
            </a:pPr>
            <a:r>
              <a:rPr lang="en-US" sz="1800" b="1" dirty="0">
                <a:solidFill>
                  <a:srgbClr val="002060"/>
                </a:solidFill>
              </a:rPr>
              <a:t>PLACENTAL ABRUPTIO  or  PARTIAL DETACHMENT</a:t>
            </a:r>
          </a:p>
          <a:p>
            <a:pPr>
              <a:lnSpc>
                <a:spcPct val="104000"/>
              </a:lnSpc>
              <a:buFont typeface="Wingdings" panose="05000000000000000000" pitchFamily="2" charset="2"/>
              <a:buChar char="Ø"/>
            </a:pPr>
            <a:r>
              <a:rPr lang="it-IT" sz="1800" b="1" dirty="0">
                <a:solidFill>
                  <a:srgbClr val="002060"/>
                </a:solidFill>
              </a:rPr>
              <a:t>MYOCARDIAL INFARCTION/CARDIOMYOPATHY</a:t>
            </a:r>
            <a:endParaRPr lang="en-US" sz="1800" b="1" dirty="0">
              <a:solidFill>
                <a:srgbClr val="002060"/>
              </a:solidFill>
            </a:endParaRPr>
          </a:p>
          <a:p>
            <a:pPr>
              <a:lnSpc>
                <a:spcPct val="104000"/>
              </a:lnSpc>
              <a:buFont typeface="Wingdings" panose="05000000000000000000" pitchFamily="2" charset="2"/>
              <a:buChar char="Ø"/>
            </a:pPr>
            <a:r>
              <a:rPr lang="en-US" sz="1800" b="1" dirty="0">
                <a:solidFill>
                  <a:srgbClr val="002060"/>
                </a:solidFill>
              </a:rPr>
              <a:t>DEATH</a:t>
            </a:r>
          </a:p>
          <a:p>
            <a:pPr>
              <a:lnSpc>
                <a:spcPct val="104000"/>
              </a:lnSpc>
              <a:buFont typeface="Wingdings" panose="05000000000000000000" pitchFamily="2" charset="2"/>
              <a:buChar char="Ø"/>
            </a:pPr>
            <a:endParaRPr lang="en-US" sz="1800" dirty="0"/>
          </a:p>
        </p:txBody>
      </p:sp>
      <p:pic>
        <p:nvPicPr>
          <p:cNvPr id="7" name="Immagine 6" descr="Immagine che contiene testo, ceramica, porcellana&#10;&#10;Descrizione generata automaticamente">
            <a:extLst>
              <a:ext uri="{FF2B5EF4-FFF2-40B4-BE49-F238E27FC236}">
                <a16:creationId xmlns:a16="http://schemas.microsoft.com/office/drawing/2014/main" id="{0028CF76-125D-4A51-86D2-D37D8E817976}"/>
              </a:ext>
            </a:extLst>
          </p:cNvPr>
          <p:cNvPicPr>
            <a:picLocks noChangeAspect="1"/>
          </p:cNvPicPr>
          <p:nvPr/>
        </p:nvPicPr>
        <p:blipFill rotWithShape="1">
          <a:blip r:embed="rId3">
            <a:extLst>
              <a:ext uri="{28A0092B-C50C-407E-A947-70E740481C1C}">
                <a14:useLocalDpi xmlns:a14="http://schemas.microsoft.com/office/drawing/2010/main" val="0"/>
              </a:ext>
            </a:extLst>
          </a:blip>
          <a:srcRect l="22900" r="3227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15335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515CB00-B240-4939-89DF-57EBF85AB4F0}"/>
              </a:ext>
            </a:extLst>
          </p:cNvPr>
          <p:cNvSpPr txBox="1"/>
          <p:nvPr/>
        </p:nvSpPr>
        <p:spPr>
          <a:xfrm>
            <a:off x="1124262" y="1536232"/>
            <a:ext cx="10358204" cy="4278094"/>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Most patients with preeclampsia with severe features are delivered promptly to prevent maternal and fetal complications</a:t>
            </a:r>
            <a:r>
              <a:rPr lang="en-US" sz="2400" b="0" i="0" dirty="0">
                <a:solidFill>
                  <a:srgbClr val="FF0000"/>
                </a:solidFill>
                <a:effectLst/>
                <a:latin typeface="Arial" panose="020B0604020202020204" pitchFamily="34" charset="0"/>
              </a:rPr>
              <a:t>. </a:t>
            </a:r>
          </a:p>
          <a:p>
            <a:endParaRPr lang="en-US" sz="2400" b="0" i="0" dirty="0">
              <a:solidFill>
                <a:srgbClr val="002060"/>
              </a:solidFill>
              <a:effectLst/>
              <a:latin typeface="Arial" panose="020B0604020202020204" pitchFamily="34" charset="0"/>
            </a:endParaRPr>
          </a:p>
          <a:p>
            <a:r>
              <a:rPr lang="en-US" sz="2400" b="0" i="0" dirty="0">
                <a:solidFill>
                  <a:srgbClr val="002060"/>
                </a:solidFill>
                <a:effectLst/>
                <a:latin typeface="Arial" panose="020B0604020202020204" pitchFamily="34" charset="0"/>
              </a:rPr>
              <a:t>Since the disease is progressive and no medical treatment to prevent progression exists (other than </a:t>
            </a:r>
            <a:r>
              <a:rPr lang="en-US" sz="2400" b="0" i="0" u="sng" dirty="0">
                <a:solidFill>
                  <a:srgbClr val="002060"/>
                </a:solidFill>
                <a:effectLst/>
                <a:latin typeface="Arial" panose="020B0604020202020204" pitchFamily="34" charset="0"/>
                <a:hlinkClick r:id="rId2">
                  <a:extLst>
                    <a:ext uri="{A12FA001-AC4F-418D-AE19-62706E023703}">
                      <ahyp:hlinkClr xmlns:ahyp="http://schemas.microsoft.com/office/drawing/2018/hyperlinkcolor" val="tx"/>
                    </a:ext>
                  </a:extLst>
                </a:hlinkClick>
              </a:rPr>
              <a:t>magnesium sulfate</a:t>
            </a:r>
            <a:r>
              <a:rPr lang="en-US" sz="2400" b="0" i="0" dirty="0">
                <a:solidFill>
                  <a:srgbClr val="002060"/>
                </a:solidFill>
                <a:effectLst/>
                <a:latin typeface="Arial" panose="020B0604020202020204" pitchFamily="34" charset="0"/>
              </a:rPr>
              <a:t> to prevent eclampsia), </a:t>
            </a:r>
            <a:r>
              <a:rPr lang="en-US" sz="2400" b="1" i="0" dirty="0">
                <a:solidFill>
                  <a:srgbClr val="FF0000"/>
                </a:solidFill>
                <a:effectLst/>
                <a:latin typeface="Arial" panose="020B0604020202020204" pitchFamily="34" charset="0"/>
              </a:rPr>
              <a:t>DELIVERY IS ALWAYS IN THE MOTHER'S BEST INTEREST. </a:t>
            </a:r>
          </a:p>
          <a:p>
            <a:endParaRPr lang="en-US" sz="2400" dirty="0">
              <a:solidFill>
                <a:srgbClr val="232323"/>
              </a:solidFill>
              <a:latin typeface="Arial" panose="020B0604020202020204" pitchFamily="34" charset="0"/>
            </a:endParaRPr>
          </a:p>
          <a:p>
            <a:r>
              <a:rPr lang="en-US" sz="2400" b="0" i="0" dirty="0">
                <a:solidFill>
                  <a:srgbClr val="232323"/>
                </a:solidFill>
                <a:effectLst/>
                <a:latin typeface="Arial" panose="020B0604020202020204" pitchFamily="34" charset="0"/>
              </a:rPr>
              <a:t>However, because </a:t>
            </a:r>
            <a:r>
              <a:rPr lang="en-US" sz="2400" b="1" i="0" dirty="0">
                <a:solidFill>
                  <a:srgbClr val="FF0000"/>
                </a:solidFill>
                <a:effectLst/>
                <a:latin typeface="Arial" panose="020B0604020202020204" pitchFamily="34" charset="0"/>
              </a:rPr>
              <a:t>preterm delivery may not be in the newborn's best interest</a:t>
            </a:r>
            <a:r>
              <a:rPr lang="en-US" sz="2400" b="0" i="0" dirty="0">
                <a:solidFill>
                  <a:srgbClr val="232323"/>
                </a:solidFill>
                <a:effectLst/>
                <a:latin typeface="Arial" panose="020B0604020202020204" pitchFamily="34" charset="0"/>
              </a:rPr>
              <a:t>, </a:t>
            </a:r>
            <a:r>
              <a:rPr lang="en-US" sz="2400" b="1" i="0" dirty="0">
                <a:solidFill>
                  <a:srgbClr val="002060"/>
                </a:solidFill>
                <a:effectLst/>
                <a:latin typeface="Arial" panose="020B0604020202020204" pitchFamily="34" charset="0"/>
              </a:rPr>
              <a:t>delaying delivery</a:t>
            </a:r>
          </a:p>
          <a:p>
            <a:r>
              <a:rPr lang="en-US" sz="2400" b="0" i="0" dirty="0">
                <a:solidFill>
                  <a:srgbClr val="232323"/>
                </a:solidFill>
                <a:effectLst/>
                <a:latin typeface="Arial" panose="020B0604020202020204" pitchFamily="34" charset="0"/>
              </a:rPr>
              <a:t>to increase fetal maturity and thereby reduce neonatal morbidity and mortality “</a:t>
            </a:r>
            <a:r>
              <a:rPr lang="en-US" sz="2400" b="0" i="0" dirty="0">
                <a:solidFill>
                  <a:srgbClr val="FF0000"/>
                </a:solidFill>
                <a:effectLst/>
                <a:latin typeface="Arial" panose="020B0604020202020204" pitchFamily="34" charset="0"/>
              </a:rPr>
              <a:t>can be considered under certain circumstances”</a:t>
            </a:r>
            <a:endParaRPr lang="it-IT" sz="2400" dirty="0">
              <a:solidFill>
                <a:srgbClr val="FF0000"/>
              </a:solidFill>
            </a:endParaRPr>
          </a:p>
        </p:txBody>
      </p:sp>
      <p:sp>
        <p:nvSpPr>
          <p:cNvPr id="4" name="CasellaDiTesto 3">
            <a:extLst>
              <a:ext uri="{FF2B5EF4-FFF2-40B4-BE49-F238E27FC236}">
                <a16:creationId xmlns:a16="http://schemas.microsoft.com/office/drawing/2014/main" id="{C901DA49-FA58-4F87-884C-62B9F59A7EC9}"/>
              </a:ext>
            </a:extLst>
          </p:cNvPr>
          <p:cNvSpPr txBox="1"/>
          <p:nvPr/>
        </p:nvSpPr>
        <p:spPr>
          <a:xfrm>
            <a:off x="2578308" y="449705"/>
            <a:ext cx="6835515" cy="707886"/>
          </a:xfrm>
          <a:prstGeom prst="rect">
            <a:avLst/>
          </a:prstGeom>
          <a:noFill/>
        </p:spPr>
        <p:txBody>
          <a:bodyPr wrap="square" rtlCol="0">
            <a:spAutoFit/>
          </a:bodyPr>
          <a:lstStyle/>
          <a:p>
            <a:pPr algn="ctr"/>
            <a:r>
              <a:rPr lang="it-IT" sz="4000" dirty="0" err="1">
                <a:solidFill>
                  <a:srgbClr val="002060"/>
                </a:solidFill>
                <a:latin typeface="Algerian" panose="04020705040A02060702" pitchFamily="82" charset="0"/>
              </a:rPr>
              <a:t>What</a:t>
            </a:r>
            <a:r>
              <a:rPr lang="it-IT" sz="4000" dirty="0">
                <a:solidFill>
                  <a:srgbClr val="002060"/>
                </a:solidFill>
                <a:latin typeface="Algerian" panose="04020705040A02060702" pitchFamily="82" charset="0"/>
              </a:rPr>
              <a:t> to do ?</a:t>
            </a:r>
          </a:p>
        </p:txBody>
      </p:sp>
    </p:spTree>
    <p:extLst>
      <p:ext uri="{BB962C8B-B14F-4D97-AF65-F5344CB8AC3E}">
        <p14:creationId xmlns:p14="http://schemas.microsoft.com/office/powerpoint/2010/main" val="101966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AA8B311-23E2-4949-8ABD-DF7D2E691AF7}"/>
              </a:ext>
            </a:extLst>
          </p:cNvPr>
          <p:cNvSpPr txBox="1"/>
          <p:nvPr/>
        </p:nvSpPr>
        <p:spPr>
          <a:xfrm>
            <a:off x="299805" y="1319140"/>
            <a:ext cx="11047749" cy="923330"/>
          </a:xfrm>
          <a:prstGeom prst="rect">
            <a:avLst/>
          </a:prstGeom>
          <a:noFill/>
        </p:spPr>
        <p:txBody>
          <a:bodyPr wrap="square">
            <a:spAutoFit/>
          </a:bodyPr>
          <a:lstStyle/>
          <a:p>
            <a:r>
              <a:rPr lang="en-US" b="1" i="0" dirty="0">
                <a:solidFill>
                  <a:srgbClr val="002060"/>
                </a:solidFill>
                <a:effectLst/>
                <a:latin typeface="Arial" panose="020B0604020202020204" pitchFamily="34" charset="0"/>
              </a:rPr>
              <a:t>Maternal Side</a:t>
            </a:r>
            <a:r>
              <a:rPr lang="en-US" b="0" i="0" dirty="0">
                <a:solidFill>
                  <a:srgbClr val="002060"/>
                </a:solidFill>
                <a:effectLst/>
                <a:latin typeface="Arial" panose="020B0604020202020204" pitchFamily="34" charset="0"/>
              </a:rPr>
              <a:t>: In studies of </a:t>
            </a:r>
            <a:r>
              <a:rPr lang="en-US" b="0" i="0" dirty="0">
                <a:solidFill>
                  <a:srgbClr val="FF0000"/>
                </a:solidFill>
                <a:effectLst/>
                <a:latin typeface="Arial" panose="020B0604020202020204" pitchFamily="34" charset="0"/>
              </a:rPr>
              <a:t>preeclampsia with severe features with onset in the second trimester</a:t>
            </a:r>
            <a:r>
              <a:rPr lang="en-US" b="0" i="0" dirty="0">
                <a:solidFill>
                  <a:srgbClr val="002060"/>
                </a:solidFill>
                <a:effectLst/>
                <a:latin typeface="Arial" panose="020B0604020202020204" pitchFamily="34" charset="0"/>
              </a:rPr>
              <a:t>, </a:t>
            </a:r>
          </a:p>
          <a:p>
            <a:r>
              <a:rPr lang="en-US" b="1" i="0" dirty="0">
                <a:solidFill>
                  <a:srgbClr val="FF0000"/>
                </a:solidFill>
                <a:effectLst/>
                <a:latin typeface="Arial" panose="020B0604020202020204" pitchFamily="34" charset="0"/>
              </a:rPr>
              <a:t>25 to 63% </a:t>
            </a:r>
            <a:r>
              <a:rPr lang="en-US" b="0" i="0" dirty="0">
                <a:solidFill>
                  <a:srgbClr val="002060"/>
                </a:solidFill>
                <a:effectLst/>
                <a:latin typeface="Arial" panose="020B0604020202020204" pitchFamily="34" charset="0"/>
              </a:rPr>
              <a:t>of patients developed </a:t>
            </a:r>
            <a:r>
              <a:rPr lang="en-US" b="1" i="0" dirty="0">
                <a:solidFill>
                  <a:srgbClr val="FF0000"/>
                </a:solidFill>
                <a:effectLst/>
                <a:latin typeface="Arial" panose="020B0604020202020204" pitchFamily="34" charset="0"/>
              </a:rPr>
              <a:t>serious complications</a:t>
            </a:r>
            <a:r>
              <a:rPr lang="en-US" b="0" i="0" dirty="0">
                <a:solidFill>
                  <a:srgbClr val="232323"/>
                </a:solidFill>
                <a:effectLst/>
                <a:latin typeface="Arial" panose="020B0604020202020204" pitchFamily="34" charset="0"/>
              </a:rPr>
              <a:t>, </a:t>
            </a:r>
            <a:r>
              <a:rPr lang="en-US" b="0" i="0" dirty="0">
                <a:solidFill>
                  <a:srgbClr val="002060"/>
                </a:solidFill>
                <a:effectLst/>
                <a:latin typeface="Arial" panose="020B0604020202020204" pitchFamily="34" charset="0"/>
              </a:rPr>
              <a:t>including </a:t>
            </a:r>
            <a:r>
              <a:rPr lang="en-US" b="0" i="0" dirty="0">
                <a:solidFill>
                  <a:srgbClr val="002060"/>
                </a:solidFill>
                <a:effectLst/>
                <a:highlight>
                  <a:srgbClr val="FFFF00"/>
                </a:highlight>
                <a:latin typeface="Arial" panose="020B0604020202020204" pitchFamily="34" charset="0"/>
              </a:rPr>
              <a:t>HELLP syndrome </a:t>
            </a:r>
            <a:r>
              <a:rPr lang="en-US" b="0" i="0" dirty="0">
                <a:solidFill>
                  <a:srgbClr val="002060"/>
                </a:solidFill>
                <a:effectLst/>
                <a:latin typeface="Arial" panose="020B0604020202020204" pitchFamily="34" charset="0"/>
              </a:rPr>
              <a:t>(hemolysis, elevated liver enzymes, low platelets), </a:t>
            </a:r>
            <a:r>
              <a:rPr lang="en-US" b="0" i="0" dirty="0">
                <a:solidFill>
                  <a:srgbClr val="002060"/>
                </a:solidFill>
                <a:effectLst/>
                <a:highlight>
                  <a:srgbClr val="FFFF00"/>
                </a:highlight>
                <a:latin typeface="Arial" panose="020B0604020202020204" pitchFamily="34" charset="0"/>
              </a:rPr>
              <a:t>renal insufficiency, placental abruption, pulmonary edema, and eclampsia</a:t>
            </a:r>
            <a:endParaRPr lang="it-IT" dirty="0">
              <a:solidFill>
                <a:srgbClr val="002060"/>
              </a:solidFill>
              <a:highlight>
                <a:srgbClr val="FFFF00"/>
              </a:highlight>
            </a:endParaRPr>
          </a:p>
        </p:txBody>
      </p:sp>
      <p:sp>
        <p:nvSpPr>
          <p:cNvPr id="4" name="CasellaDiTesto 3">
            <a:extLst>
              <a:ext uri="{FF2B5EF4-FFF2-40B4-BE49-F238E27FC236}">
                <a16:creationId xmlns:a16="http://schemas.microsoft.com/office/drawing/2014/main" id="{0D11B856-FBB6-42B3-BE0D-9875CBD16DA6}"/>
              </a:ext>
            </a:extLst>
          </p:cNvPr>
          <p:cNvSpPr txBox="1"/>
          <p:nvPr/>
        </p:nvSpPr>
        <p:spPr>
          <a:xfrm>
            <a:off x="1652674" y="392463"/>
            <a:ext cx="8210855" cy="707886"/>
          </a:xfrm>
          <a:prstGeom prst="rect">
            <a:avLst/>
          </a:prstGeom>
          <a:noFill/>
        </p:spPr>
        <p:txBody>
          <a:bodyPr wrap="square">
            <a:spAutoFit/>
          </a:bodyPr>
          <a:lstStyle/>
          <a:p>
            <a:pPr algn="ctr"/>
            <a:r>
              <a:rPr lang="en-US" sz="4000" b="0" i="0" dirty="0">
                <a:solidFill>
                  <a:srgbClr val="002060"/>
                </a:solidFill>
                <a:effectLst/>
                <a:latin typeface="Algerian" panose="04020705040A02060702" pitchFamily="82" charset="0"/>
              </a:rPr>
              <a:t>expectant management </a:t>
            </a:r>
            <a:endParaRPr lang="it-IT" sz="4000" dirty="0">
              <a:solidFill>
                <a:srgbClr val="002060"/>
              </a:solidFill>
              <a:latin typeface="Algerian" panose="04020705040A02060702" pitchFamily="82" charset="0"/>
            </a:endParaRPr>
          </a:p>
        </p:txBody>
      </p:sp>
      <p:sp>
        <p:nvSpPr>
          <p:cNvPr id="6" name="CasellaDiTesto 5">
            <a:extLst>
              <a:ext uri="{FF2B5EF4-FFF2-40B4-BE49-F238E27FC236}">
                <a16:creationId xmlns:a16="http://schemas.microsoft.com/office/drawing/2014/main" id="{845B44CD-7590-4991-B697-5433A980B0BC}"/>
              </a:ext>
            </a:extLst>
          </p:cNvPr>
          <p:cNvSpPr txBox="1"/>
          <p:nvPr/>
        </p:nvSpPr>
        <p:spPr>
          <a:xfrm>
            <a:off x="299805" y="2425851"/>
            <a:ext cx="11377535" cy="2585323"/>
          </a:xfrm>
          <a:prstGeom prst="rect">
            <a:avLst/>
          </a:prstGeom>
          <a:noFill/>
        </p:spPr>
        <p:txBody>
          <a:bodyPr wrap="square">
            <a:spAutoFit/>
          </a:bodyPr>
          <a:lstStyle/>
          <a:p>
            <a:pPr algn="l"/>
            <a:r>
              <a:rPr lang="en-US" b="1" i="0" dirty="0">
                <a:solidFill>
                  <a:srgbClr val="002060"/>
                </a:solidFill>
                <a:effectLst/>
                <a:latin typeface="Arial" panose="020B0604020202020204" pitchFamily="34" charset="0"/>
              </a:rPr>
              <a:t>Fetal</a:t>
            </a:r>
            <a:r>
              <a:rPr lang="en-US" b="0" i="0" dirty="0">
                <a:solidFill>
                  <a:srgbClr val="002060"/>
                </a:solidFill>
                <a:effectLst/>
                <a:latin typeface="Arial" panose="020B0604020202020204" pitchFamily="34" charset="0"/>
              </a:rPr>
              <a:t> – </a:t>
            </a:r>
            <a:r>
              <a:rPr lang="en-US" b="0" i="0" dirty="0">
                <a:solidFill>
                  <a:srgbClr val="FF0000"/>
                </a:solidFill>
                <a:effectLst/>
                <a:latin typeface="Arial" panose="020B0604020202020204" pitchFamily="34" charset="0"/>
              </a:rPr>
              <a:t>Serious fetal complications </a:t>
            </a:r>
            <a:r>
              <a:rPr lang="en-US" b="0" i="0" dirty="0">
                <a:solidFill>
                  <a:srgbClr val="002060"/>
                </a:solidFill>
                <a:effectLst/>
                <a:latin typeface="Arial" panose="020B0604020202020204" pitchFamily="34" charset="0"/>
              </a:rPr>
              <a:t>of preeclampsia with severe features include </a:t>
            </a:r>
            <a:r>
              <a:rPr lang="en-US" b="0" i="0" dirty="0">
                <a:solidFill>
                  <a:srgbClr val="FF0000"/>
                </a:solidFill>
                <a:effectLst/>
                <a:latin typeface="Arial" panose="020B0604020202020204" pitchFamily="34" charset="0"/>
              </a:rPr>
              <a:t>growth restriction and death</a:t>
            </a:r>
            <a:r>
              <a:rPr lang="en-US" b="0" i="0" dirty="0">
                <a:solidFill>
                  <a:srgbClr val="002060"/>
                </a:solidFill>
                <a:effectLst/>
                <a:latin typeface="Arial" panose="020B0604020202020204" pitchFamily="34" charset="0"/>
              </a:rPr>
              <a:t>. The frequency of these complications </a:t>
            </a:r>
            <a:r>
              <a:rPr lang="en-US" b="0" i="0" dirty="0">
                <a:solidFill>
                  <a:srgbClr val="FF0000"/>
                </a:solidFill>
                <a:effectLst/>
                <a:latin typeface="Arial" panose="020B0604020202020204" pitchFamily="34" charset="0"/>
              </a:rPr>
              <a:t>depends, in part, on the gestational age at onset</a:t>
            </a:r>
            <a:r>
              <a:rPr lang="en-US" b="0" i="0" dirty="0">
                <a:solidFill>
                  <a:srgbClr val="002060"/>
                </a:solidFill>
                <a:effectLst/>
                <a:latin typeface="Arial" panose="020B0604020202020204" pitchFamily="34" charset="0"/>
              </a:rPr>
              <a:t>: </a:t>
            </a:r>
            <a:r>
              <a:rPr lang="en-US" b="1" i="0" dirty="0">
                <a:solidFill>
                  <a:srgbClr val="002060"/>
                </a:solidFill>
                <a:effectLst/>
                <a:latin typeface="Arial" panose="020B0604020202020204" pitchFamily="34" charset="0"/>
              </a:rPr>
              <a:t>Early onset </a:t>
            </a:r>
            <a:r>
              <a:rPr lang="en-US" b="0" i="0" dirty="0">
                <a:solidFill>
                  <a:srgbClr val="002060"/>
                </a:solidFill>
                <a:effectLst/>
                <a:latin typeface="Arial" panose="020B0604020202020204" pitchFamily="34" charset="0"/>
              </a:rPr>
              <a:t>(variably defined as either second trimester or &lt;34 weeks of gestation) has a poorer prognosis than </a:t>
            </a:r>
            <a:r>
              <a:rPr lang="en-US" b="1" dirty="0">
                <a:solidFill>
                  <a:srgbClr val="002060"/>
                </a:solidFill>
                <a:latin typeface="Arial" panose="020B0604020202020204" pitchFamily="34" charset="0"/>
              </a:rPr>
              <a:t>L</a:t>
            </a:r>
            <a:r>
              <a:rPr lang="en-US" b="1" i="0" dirty="0">
                <a:solidFill>
                  <a:srgbClr val="002060"/>
                </a:solidFill>
                <a:effectLst/>
                <a:latin typeface="Arial" panose="020B0604020202020204" pitchFamily="34" charset="0"/>
              </a:rPr>
              <a:t>ate onset </a:t>
            </a:r>
            <a:r>
              <a:rPr lang="en-US" b="0" i="0" dirty="0">
                <a:solidFill>
                  <a:srgbClr val="002060"/>
                </a:solidFill>
                <a:effectLst/>
                <a:latin typeface="Arial" panose="020B0604020202020204" pitchFamily="34" charset="0"/>
              </a:rPr>
              <a:t>(variably defined as either third trimester or ≥34 weeks of gestation).</a:t>
            </a:r>
          </a:p>
          <a:p>
            <a:pPr algn="l"/>
            <a:endParaRPr lang="en-US" b="0" i="0" dirty="0">
              <a:solidFill>
                <a:srgbClr val="002060"/>
              </a:solidFill>
              <a:effectLst/>
              <a:latin typeface="Times New Roman" panose="02020603050405020304" pitchFamily="18" charset="0"/>
            </a:endParaRPr>
          </a:p>
          <a:p>
            <a:pPr algn="l"/>
            <a:r>
              <a:rPr lang="en-US" b="1" i="0" dirty="0">
                <a:solidFill>
                  <a:srgbClr val="002060"/>
                </a:solidFill>
                <a:effectLst/>
                <a:latin typeface="Arial" panose="020B0604020202020204" pitchFamily="34" charset="0"/>
              </a:rPr>
              <a:t>Perinatal mortality</a:t>
            </a:r>
            <a:r>
              <a:rPr lang="en-US" b="0" i="0" dirty="0">
                <a:solidFill>
                  <a:srgbClr val="002060"/>
                </a:solidFill>
                <a:effectLst/>
                <a:latin typeface="Arial" panose="020B0604020202020204" pitchFamily="34" charset="0"/>
              </a:rPr>
              <a:t> – Studies of expectant management of preeclampsia with severe features with onset in the second trimester describe high perinatal mortality (PNM) [</a:t>
            </a:r>
            <a:r>
              <a:rPr lang="en-US" b="0" i="0" u="sng" dirty="0">
                <a:solidFill>
                  <a:srgbClr val="002060"/>
                </a:solidFill>
                <a:effectLst/>
                <a:latin typeface="Arial" panose="020B0604020202020204" pitchFamily="34" charset="0"/>
                <a:hlinkClick r:id="rId2">
                  <a:extLst>
                    <a:ext uri="{A12FA001-AC4F-418D-AE19-62706E023703}">
                      <ahyp:hlinkClr xmlns:ahyp="http://schemas.microsoft.com/office/drawing/2018/hyperlinkcolor" val="tx"/>
                    </a:ext>
                  </a:extLst>
                </a:hlinkClick>
              </a:rPr>
              <a:t>7,10</a:t>
            </a:r>
            <a:r>
              <a:rPr lang="en-US" b="0" i="0" dirty="0">
                <a:solidFill>
                  <a:srgbClr val="002060"/>
                </a:solidFill>
                <a:effectLst/>
                <a:latin typeface="Arial" panose="020B0604020202020204" pitchFamily="34" charset="0"/>
              </a:rPr>
              <a:t>]: </a:t>
            </a:r>
            <a:r>
              <a:rPr lang="en-US" b="0" i="0" dirty="0">
                <a:solidFill>
                  <a:srgbClr val="FF0000"/>
                </a:solidFill>
                <a:effectLst/>
                <a:latin typeface="Arial" panose="020B0604020202020204" pitchFamily="34" charset="0"/>
              </a:rPr>
              <a:t>40-98% in  in</a:t>
            </a:r>
            <a:r>
              <a:rPr lang="en-US" dirty="0">
                <a:solidFill>
                  <a:srgbClr val="FF0000"/>
                </a:solidFill>
                <a:latin typeface="Arial" panose="020B0604020202020204" pitchFamily="34" charset="0"/>
              </a:rPr>
              <a:t>verse proportion to gestational age</a:t>
            </a:r>
            <a:endParaRPr lang="en-US" b="0" i="0" dirty="0">
              <a:solidFill>
                <a:srgbClr val="FF0000"/>
              </a:solidFill>
              <a:effectLst/>
              <a:latin typeface="Arial" panose="020B0604020202020204" pitchFamily="34" charset="0"/>
            </a:endParaRPr>
          </a:p>
          <a:p>
            <a:pPr algn="l"/>
            <a:endParaRPr lang="en-US" b="0" i="0" dirty="0">
              <a:solidFill>
                <a:srgbClr val="002060"/>
              </a:solidFill>
              <a:effectLst/>
              <a:latin typeface="Arial" panose="020B0604020202020204" pitchFamily="34" charset="0"/>
            </a:endParaRPr>
          </a:p>
        </p:txBody>
      </p:sp>
      <p:sp>
        <p:nvSpPr>
          <p:cNvPr id="8" name="CasellaDiTesto 7">
            <a:extLst>
              <a:ext uri="{FF2B5EF4-FFF2-40B4-BE49-F238E27FC236}">
                <a16:creationId xmlns:a16="http://schemas.microsoft.com/office/drawing/2014/main" id="{CEDDCB38-E191-4652-A3D4-BD16A6A5D2E4}"/>
              </a:ext>
            </a:extLst>
          </p:cNvPr>
          <p:cNvSpPr txBox="1"/>
          <p:nvPr/>
        </p:nvSpPr>
        <p:spPr>
          <a:xfrm>
            <a:off x="299805" y="5043076"/>
            <a:ext cx="11377535" cy="923330"/>
          </a:xfrm>
          <a:prstGeom prst="rect">
            <a:avLst/>
          </a:prstGeom>
          <a:noFill/>
        </p:spPr>
        <p:txBody>
          <a:bodyPr wrap="square">
            <a:spAutoFit/>
          </a:bodyPr>
          <a:lstStyle/>
          <a:p>
            <a:pPr algn="just"/>
            <a:r>
              <a:rPr lang="en-US" b="0" i="0" dirty="0">
                <a:solidFill>
                  <a:srgbClr val="002060"/>
                </a:solidFill>
                <a:effectLst/>
                <a:latin typeface="Arial" panose="020B0604020202020204" pitchFamily="34" charset="0"/>
              </a:rPr>
              <a:t>PNM varies among hospitals and is impacted by factors other than gestational age, such as </a:t>
            </a:r>
            <a:r>
              <a:rPr lang="en-US" b="0" i="0" dirty="0">
                <a:solidFill>
                  <a:srgbClr val="FF0000"/>
                </a:solidFill>
                <a:effectLst/>
                <a:latin typeface="Arial" panose="020B0604020202020204" pitchFamily="34" charset="0"/>
              </a:rPr>
              <a:t>sex, birth weight, and receipt of antenatal corticosteroids, and these factors should be considered when counseling individual patients</a:t>
            </a:r>
            <a:endParaRPr lang="it-IT" dirty="0">
              <a:solidFill>
                <a:srgbClr val="FF0000"/>
              </a:solidFill>
            </a:endParaRPr>
          </a:p>
        </p:txBody>
      </p:sp>
    </p:spTree>
    <p:extLst>
      <p:ext uri="{BB962C8B-B14F-4D97-AF65-F5344CB8AC3E}">
        <p14:creationId xmlns:p14="http://schemas.microsoft.com/office/powerpoint/2010/main" val="236005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294A84C-6D1D-405D-B9CD-7F0BB6588A8A}"/>
              </a:ext>
            </a:extLst>
          </p:cNvPr>
          <p:cNvSpPr txBox="1"/>
          <p:nvPr/>
        </p:nvSpPr>
        <p:spPr>
          <a:xfrm>
            <a:off x="644579" y="1807032"/>
            <a:ext cx="10478124" cy="3416320"/>
          </a:xfrm>
          <a:prstGeom prst="rect">
            <a:avLst/>
          </a:prstGeom>
          <a:noFill/>
        </p:spPr>
        <p:txBody>
          <a:bodyPr wrap="square">
            <a:spAutoFit/>
          </a:bodyPr>
          <a:lstStyle/>
          <a:p>
            <a:pPr marL="285750" indent="-285750">
              <a:buFont typeface="Wingdings" panose="05000000000000000000" pitchFamily="2" charset="2"/>
              <a:buChar char="Ø"/>
            </a:pPr>
            <a:r>
              <a:rPr lang="en-US" b="1" i="0" dirty="0">
                <a:solidFill>
                  <a:srgbClr val="002060"/>
                </a:solidFill>
                <a:effectLst/>
                <a:latin typeface="Arial" panose="020B0604020202020204" pitchFamily="34" charset="0"/>
              </a:rPr>
              <a:t>The worsening maternal endothelial dysfunction </a:t>
            </a:r>
            <a:r>
              <a:rPr lang="en-US" dirty="0">
                <a:solidFill>
                  <a:srgbClr val="002060"/>
                </a:solidFill>
                <a:latin typeface="Arial" panose="020B0604020202020204" pitchFamily="34" charset="0"/>
              </a:rPr>
              <a:t>and</a:t>
            </a:r>
            <a:r>
              <a:rPr lang="en-US" b="0" i="0" dirty="0">
                <a:solidFill>
                  <a:srgbClr val="002060"/>
                </a:solidFill>
                <a:effectLst/>
                <a:latin typeface="Arial" panose="020B0604020202020204" pitchFamily="34" charset="0"/>
              </a:rPr>
              <a:t> </a:t>
            </a:r>
            <a:r>
              <a:rPr lang="en-US" b="1" i="0" dirty="0">
                <a:solidFill>
                  <a:srgbClr val="002060"/>
                </a:solidFill>
                <a:effectLst/>
                <a:latin typeface="Arial" panose="020B0604020202020204" pitchFamily="34" charset="0"/>
              </a:rPr>
              <a:t>continued poor perfusion of major maternal organs </a:t>
            </a:r>
            <a:r>
              <a:rPr lang="en-US" b="0" i="0" dirty="0">
                <a:solidFill>
                  <a:srgbClr val="002060"/>
                </a:solidFill>
                <a:effectLst/>
                <a:latin typeface="Arial" panose="020B0604020202020204" pitchFamily="34" charset="0"/>
              </a:rPr>
              <a:t>have the potential for severe end-organ damage to the brain, liver, kidneys, hematologic and vascular systems, and placenta. </a:t>
            </a:r>
          </a:p>
          <a:p>
            <a:pPr marL="285750" indent="-285750">
              <a:buFont typeface="Wingdings" panose="05000000000000000000" pitchFamily="2" charset="2"/>
              <a:buChar char="Ø"/>
            </a:pPr>
            <a:endParaRPr lang="en-US" b="0" i="0" dirty="0">
              <a:solidFill>
                <a:srgbClr val="002060"/>
              </a:solidFill>
              <a:effectLst/>
              <a:latin typeface="Arial" panose="020B0604020202020204" pitchFamily="34" charset="0"/>
            </a:endParaRPr>
          </a:p>
          <a:p>
            <a:endParaRPr lang="en-US" dirty="0">
              <a:solidFill>
                <a:srgbClr val="002060"/>
              </a:solidFill>
              <a:latin typeface="Arial" panose="020B0604020202020204" pitchFamily="34" charset="0"/>
            </a:endParaRPr>
          </a:p>
          <a:p>
            <a:pPr marL="285750" indent="-285750">
              <a:buFont typeface="Wingdings" panose="05000000000000000000" pitchFamily="2" charset="2"/>
              <a:buChar char="Ø"/>
            </a:pPr>
            <a:r>
              <a:rPr lang="en-US" b="1" i="0" dirty="0">
                <a:solidFill>
                  <a:srgbClr val="002060"/>
                </a:solidFill>
                <a:effectLst/>
                <a:latin typeface="Arial" panose="020B0604020202020204" pitchFamily="34" charset="0"/>
              </a:rPr>
              <a:t>Fetal</a:t>
            </a:r>
            <a:r>
              <a:rPr lang="en-US" b="0" i="0" dirty="0">
                <a:solidFill>
                  <a:srgbClr val="002060"/>
                </a:solidFill>
                <a:effectLst/>
                <a:latin typeface="Arial" panose="020B0604020202020204" pitchFamily="34" charset="0"/>
              </a:rPr>
              <a:t> risks include </a:t>
            </a:r>
            <a:r>
              <a:rPr lang="en-US" b="1" i="0" dirty="0">
                <a:solidFill>
                  <a:srgbClr val="002060"/>
                </a:solidFill>
                <a:effectLst/>
                <a:latin typeface="Arial" panose="020B0604020202020204" pitchFamily="34" charset="0"/>
              </a:rPr>
              <a:t>progressive growth restriction </a:t>
            </a:r>
            <a:r>
              <a:rPr lang="en-US" b="0" i="0" dirty="0">
                <a:solidFill>
                  <a:srgbClr val="002060"/>
                </a:solidFill>
                <a:effectLst/>
                <a:latin typeface="Arial" panose="020B0604020202020204" pitchFamily="34" charset="0"/>
              </a:rPr>
              <a:t>and </a:t>
            </a:r>
            <a:r>
              <a:rPr lang="en-US" b="1" i="0" dirty="0">
                <a:solidFill>
                  <a:srgbClr val="002060"/>
                </a:solidFill>
                <a:effectLst/>
                <a:latin typeface="Arial" panose="020B0604020202020204" pitchFamily="34" charset="0"/>
              </a:rPr>
              <a:t>demise from placental abruption or uteroplacental insufficiency. </a:t>
            </a:r>
          </a:p>
          <a:p>
            <a:endParaRPr lang="en-US" b="1" i="0" dirty="0">
              <a:solidFill>
                <a:srgbClr val="002060"/>
              </a:solidFill>
              <a:effectLst/>
              <a:latin typeface="Arial" panose="020B0604020202020204" pitchFamily="34" charset="0"/>
            </a:endParaRPr>
          </a:p>
          <a:p>
            <a:endParaRPr lang="en-US" dirty="0">
              <a:solidFill>
                <a:srgbClr val="002060"/>
              </a:solidFill>
              <a:latin typeface="Arial" panose="020B0604020202020204" pitchFamily="34" charset="0"/>
            </a:endParaRPr>
          </a:p>
          <a:p>
            <a:pPr marL="285750" indent="-285750">
              <a:buFont typeface="Wingdings" panose="05000000000000000000" pitchFamily="2" charset="2"/>
              <a:buChar char="Ø"/>
            </a:pPr>
            <a:r>
              <a:rPr lang="en-US" b="0" i="0" dirty="0">
                <a:solidFill>
                  <a:srgbClr val="002060"/>
                </a:solidFill>
                <a:effectLst/>
                <a:latin typeface="Arial" panose="020B0604020202020204" pitchFamily="34" charset="0"/>
              </a:rPr>
              <a:t>Therefore, </a:t>
            </a:r>
            <a:r>
              <a:rPr lang="en-US" b="0" i="0" dirty="0">
                <a:solidFill>
                  <a:srgbClr val="FF0000"/>
                </a:solidFill>
                <a:effectLst/>
                <a:latin typeface="Arial" panose="020B0604020202020204" pitchFamily="34" charset="0"/>
              </a:rPr>
              <a:t>when the </a:t>
            </a:r>
            <a:r>
              <a:rPr lang="en-US" b="1" i="0" dirty="0">
                <a:solidFill>
                  <a:srgbClr val="FF0000"/>
                </a:solidFill>
                <a:effectLst/>
                <a:latin typeface="Arial" panose="020B0604020202020204" pitchFamily="34" charset="0"/>
              </a:rPr>
              <a:t>clinician</a:t>
            </a:r>
            <a:r>
              <a:rPr lang="en-US" b="0" i="0" dirty="0">
                <a:solidFill>
                  <a:srgbClr val="FF0000"/>
                </a:solidFill>
                <a:effectLst/>
                <a:latin typeface="Arial" panose="020B0604020202020204" pitchFamily="34" charset="0"/>
              </a:rPr>
              <a:t> and </a:t>
            </a:r>
            <a:r>
              <a:rPr lang="en-US" b="1" i="0" dirty="0">
                <a:solidFill>
                  <a:srgbClr val="FF0000"/>
                </a:solidFill>
                <a:effectLst/>
                <a:latin typeface="Arial" panose="020B0604020202020204" pitchFamily="34" charset="0"/>
              </a:rPr>
              <a:t>patient</a:t>
            </a:r>
            <a:r>
              <a:rPr lang="en-US" b="0" i="0" dirty="0">
                <a:solidFill>
                  <a:srgbClr val="FF0000"/>
                </a:solidFill>
                <a:effectLst/>
                <a:latin typeface="Arial" panose="020B0604020202020204" pitchFamily="34" charset="0"/>
              </a:rPr>
              <a:t> choose expectant management</a:t>
            </a:r>
            <a:r>
              <a:rPr lang="en-US" b="0" i="0" dirty="0">
                <a:solidFill>
                  <a:srgbClr val="002060"/>
                </a:solidFill>
                <a:effectLst/>
                <a:latin typeface="Arial" panose="020B0604020202020204" pitchFamily="34" charset="0"/>
              </a:rPr>
              <a:t>, the specific circumstances prompting this awaiting approach rather than prompt delivery should be </a:t>
            </a:r>
            <a:r>
              <a:rPr lang="en-US" b="1" i="0" dirty="0">
                <a:solidFill>
                  <a:srgbClr val="FF0000"/>
                </a:solidFill>
                <a:effectLst/>
                <a:latin typeface="Arial" panose="020B0604020202020204" pitchFamily="34" charset="0"/>
              </a:rPr>
              <a:t>clearly documented and the decision revisited at regular intervals</a:t>
            </a:r>
            <a:endParaRPr lang="it-IT" b="1" dirty="0">
              <a:solidFill>
                <a:srgbClr val="FF0000"/>
              </a:solidFill>
            </a:endParaRPr>
          </a:p>
        </p:txBody>
      </p:sp>
      <p:sp>
        <p:nvSpPr>
          <p:cNvPr id="5" name="CasellaDiTesto 4">
            <a:extLst>
              <a:ext uri="{FF2B5EF4-FFF2-40B4-BE49-F238E27FC236}">
                <a16:creationId xmlns:a16="http://schemas.microsoft.com/office/drawing/2014/main" id="{EE48BCBA-308B-42F5-B138-359441386449}"/>
              </a:ext>
            </a:extLst>
          </p:cNvPr>
          <p:cNvSpPr txBox="1"/>
          <p:nvPr/>
        </p:nvSpPr>
        <p:spPr>
          <a:xfrm>
            <a:off x="1499017" y="434715"/>
            <a:ext cx="8889167" cy="707886"/>
          </a:xfrm>
          <a:prstGeom prst="rect">
            <a:avLst/>
          </a:prstGeom>
          <a:noFill/>
        </p:spPr>
        <p:txBody>
          <a:bodyPr wrap="square" rtlCol="0">
            <a:spAutoFit/>
          </a:bodyPr>
          <a:lstStyle/>
          <a:p>
            <a:pPr algn="ctr"/>
            <a:r>
              <a:rPr lang="it-IT" sz="4000" dirty="0">
                <a:solidFill>
                  <a:srgbClr val="002060"/>
                </a:solidFill>
                <a:latin typeface="Algerian" panose="04020705040A02060702" pitchFamily="82" charset="0"/>
              </a:rPr>
              <a:t>RISK of EXPECTANT MANAGEMENT</a:t>
            </a:r>
          </a:p>
        </p:txBody>
      </p:sp>
    </p:spTree>
    <p:extLst>
      <p:ext uri="{BB962C8B-B14F-4D97-AF65-F5344CB8AC3E}">
        <p14:creationId xmlns:p14="http://schemas.microsoft.com/office/powerpoint/2010/main" val="137491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1BE4DA0-0587-4D9F-A60C-55E795D834C9}"/>
              </a:ext>
            </a:extLst>
          </p:cNvPr>
          <p:cNvSpPr txBox="1"/>
          <p:nvPr/>
        </p:nvSpPr>
        <p:spPr>
          <a:xfrm>
            <a:off x="2270234" y="504497"/>
            <a:ext cx="6668814" cy="400110"/>
          </a:xfrm>
          <a:prstGeom prst="rect">
            <a:avLst/>
          </a:prstGeom>
          <a:noFill/>
        </p:spPr>
        <p:txBody>
          <a:bodyPr wrap="square" rtlCol="0">
            <a:spAutoFit/>
          </a:bodyPr>
          <a:lstStyle/>
          <a:p>
            <a:pPr algn="ctr"/>
            <a:r>
              <a:rPr lang="it-IT" sz="2000" dirty="0">
                <a:solidFill>
                  <a:srgbClr val="002060"/>
                </a:solidFill>
                <a:latin typeface="Algerian" panose="04020705040A02060702" pitchFamily="82" charset="0"/>
              </a:rPr>
              <a:t>Delivery Timing</a:t>
            </a:r>
          </a:p>
        </p:txBody>
      </p:sp>
      <p:sp>
        <p:nvSpPr>
          <p:cNvPr id="6" name="CasellaDiTesto 5">
            <a:extLst>
              <a:ext uri="{FF2B5EF4-FFF2-40B4-BE49-F238E27FC236}">
                <a16:creationId xmlns:a16="http://schemas.microsoft.com/office/drawing/2014/main" id="{0D8B916E-EC7D-4C86-B639-56757BBF6A01}"/>
              </a:ext>
            </a:extLst>
          </p:cNvPr>
          <p:cNvSpPr txBox="1"/>
          <p:nvPr/>
        </p:nvSpPr>
        <p:spPr>
          <a:xfrm>
            <a:off x="8170483" y="611067"/>
            <a:ext cx="2534307" cy="276999"/>
          </a:xfrm>
          <a:prstGeom prst="rect">
            <a:avLst/>
          </a:prstGeom>
          <a:noFill/>
        </p:spPr>
        <p:txBody>
          <a:bodyPr wrap="square">
            <a:spAutoFit/>
          </a:bodyPr>
          <a:lstStyle/>
          <a:p>
            <a:r>
              <a:rPr lang="it-IT" sz="1200" b="1" dirty="0">
                <a:solidFill>
                  <a:srgbClr val="002060"/>
                </a:solidFill>
                <a:latin typeface="+mj-lt"/>
              </a:rPr>
              <a:t>( AIPE </a:t>
            </a:r>
            <a:r>
              <a:rPr lang="it-IT" sz="1200" b="1" dirty="0" err="1">
                <a:solidFill>
                  <a:srgbClr val="002060"/>
                </a:solidFill>
                <a:latin typeface="+mj-lt"/>
              </a:rPr>
              <a:t>Recomendations</a:t>
            </a:r>
            <a:r>
              <a:rPr lang="it-IT" sz="1200" b="1" dirty="0">
                <a:solidFill>
                  <a:srgbClr val="002060"/>
                </a:solidFill>
                <a:latin typeface="+mj-lt"/>
              </a:rPr>
              <a:t> 2020) </a:t>
            </a:r>
            <a:endParaRPr lang="it-IT" sz="1200" b="1" dirty="0">
              <a:latin typeface="+mj-lt"/>
            </a:endParaRPr>
          </a:p>
        </p:txBody>
      </p:sp>
      <p:sp>
        <p:nvSpPr>
          <p:cNvPr id="8" name="CasellaDiTesto 7">
            <a:extLst>
              <a:ext uri="{FF2B5EF4-FFF2-40B4-BE49-F238E27FC236}">
                <a16:creationId xmlns:a16="http://schemas.microsoft.com/office/drawing/2014/main" id="{744B3EDA-6184-4790-924E-2E26959C9866}"/>
              </a:ext>
            </a:extLst>
          </p:cNvPr>
          <p:cNvSpPr txBox="1"/>
          <p:nvPr/>
        </p:nvSpPr>
        <p:spPr>
          <a:xfrm>
            <a:off x="177353" y="1100214"/>
            <a:ext cx="6093372" cy="369332"/>
          </a:xfrm>
          <a:prstGeom prst="rect">
            <a:avLst/>
          </a:prstGeom>
          <a:noFill/>
        </p:spPr>
        <p:txBody>
          <a:bodyPr wrap="square">
            <a:spAutoFit/>
          </a:bodyPr>
          <a:lstStyle/>
          <a:p>
            <a:r>
              <a:rPr lang="it-IT" dirty="0">
                <a:solidFill>
                  <a:srgbClr val="002060"/>
                </a:solidFill>
                <a:latin typeface="+mj-lt"/>
              </a:rPr>
              <a:t>a. PE </a:t>
            </a:r>
            <a:r>
              <a:rPr lang="it-IT" dirty="0" err="1">
                <a:solidFill>
                  <a:srgbClr val="002060"/>
                </a:solidFill>
                <a:latin typeface="+mj-lt"/>
              </a:rPr>
              <a:t>Onset</a:t>
            </a:r>
            <a:r>
              <a:rPr lang="it-IT" dirty="0">
                <a:solidFill>
                  <a:srgbClr val="002060"/>
                </a:solidFill>
                <a:latin typeface="+mj-lt"/>
              </a:rPr>
              <a:t> &gt; 37 w  ----------</a:t>
            </a:r>
            <a:r>
              <a:rPr lang="it-IT" dirty="0">
                <a:solidFill>
                  <a:srgbClr val="002060"/>
                </a:solidFill>
                <a:latin typeface="+mj-lt"/>
                <a:sym typeface="Wingdings" panose="05000000000000000000" pitchFamily="2" charset="2"/>
              </a:rPr>
              <a:t>Delivery Planning</a:t>
            </a:r>
            <a:r>
              <a:rPr lang="it-IT" u="sng" dirty="0">
                <a:solidFill>
                  <a:srgbClr val="002060"/>
                </a:solidFill>
                <a:latin typeface="+mj-lt"/>
              </a:rPr>
              <a:t> </a:t>
            </a:r>
            <a:endParaRPr lang="it-IT" u="sng" dirty="0">
              <a:latin typeface="+mj-lt"/>
            </a:endParaRPr>
          </a:p>
        </p:txBody>
      </p:sp>
      <p:sp>
        <p:nvSpPr>
          <p:cNvPr id="10" name="CasellaDiTesto 9">
            <a:extLst>
              <a:ext uri="{FF2B5EF4-FFF2-40B4-BE49-F238E27FC236}">
                <a16:creationId xmlns:a16="http://schemas.microsoft.com/office/drawing/2014/main" id="{A739CC14-07E4-4F93-A77F-D4B4D9B2572B}"/>
              </a:ext>
            </a:extLst>
          </p:cNvPr>
          <p:cNvSpPr txBox="1"/>
          <p:nvPr/>
        </p:nvSpPr>
        <p:spPr>
          <a:xfrm>
            <a:off x="193114" y="1620476"/>
            <a:ext cx="6412637" cy="369332"/>
          </a:xfrm>
          <a:prstGeom prst="rect">
            <a:avLst/>
          </a:prstGeom>
          <a:noFill/>
        </p:spPr>
        <p:txBody>
          <a:bodyPr wrap="square">
            <a:spAutoFit/>
          </a:bodyPr>
          <a:lstStyle/>
          <a:p>
            <a:r>
              <a:rPr lang="it-IT" dirty="0">
                <a:solidFill>
                  <a:srgbClr val="002060"/>
                </a:solidFill>
                <a:latin typeface="+mj-lt"/>
              </a:rPr>
              <a:t>b. PE </a:t>
            </a:r>
            <a:r>
              <a:rPr lang="it-IT" dirty="0" err="1">
                <a:solidFill>
                  <a:srgbClr val="002060"/>
                </a:solidFill>
                <a:latin typeface="+mj-lt"/>
              </a:rPr>
              <a:t>Onset</a:t>
            </a:r>
            <a:r>
              <a:rPr lang="it-IT" dirty="0">
                <a:solidFill>
                  <a:srgbClr val="002060"/>
                </a:solidFill>
                <a:latin typeface="+mj-lt"/>
              </a:rPr>
              <a:t>  34-37 w: </a:t>
            </a:r>
            <a:r>
              <a:rPr lang="it-IT" dirty="0" err="1">
                <a:solidFill>
                  <a:srgbClr val="002060"/>
                </a:solidFill>
                <a:latin typeface="+mj-lt"/>
              </a:rPr>
              <a:t>Wait</a:t>
            </a:r>
            <a:r>
              <a:rPr lang="it-IT" dirty="0">
                <a:solidFill>
                  <a:srgbClr val="002060"/>
                </a:solidFill>
                <a:latin typeface="+mj-lt"/>
              </a:rPr>
              <a:t> and </a:t>
            </a:r>
            <a:r>
              <a:rPr lang="it-IT" dirty="0" err="1">
                <a:solidFill>
                  <a:srgbClr val="002060"/>
                </a:solidFill>
                <a:latin typeface="+mj-lt"/>
              </a:rPr>
              <a:t>see</a:t>
            </a:r>
            <a:r>
              <a:rPr lang="it-IT" dirty="0">
                <a:solidFill>
                  <a:srgbClr val="002060"/>
                </a:solidFill>
                <a:latin typeface="+mj-lt"/>
              </a:rPr>
              <a:t> </a:t>
            </a:r>
            <a:r>
              <a:rPr lang="it-IT" dirty="0" err="1">
                <a:solidFill>
                  <a:srgbClr val="002060"/>
                </a:solidFill>
                <a:latin typeface="+mj-lt"/>
              </a:rPr>
              <a:t>till</a:t>
            </a:r>
            <a:r>
              <a:rPr lang="it-IT" dirty="0">
                <a:solidFill>
                  <a:srgbClr val="002060"/>
                </a:solidFill>
                <a:latin typeface="+mj-lt"/>
              </a:rPr>
              <a:t> to Delivery Planning </a:t>
            </a:r>
            <a:r>
              <a:rPr lang="it-IT" dirty="0" err="1">
                <a:solidFill>
                  <a:srgbClr val="002060"/>
                </a:solidFill>
                <a:latin typeface="+mj-lt"/>
              </a:rPr>
              <a:t>at</a:t>
            </a:r>
            <a:r>
              <a:rPr lang="it-IT" dirty="0">
                <a:solidFill>
                  <a:srgbClr val="002060"/>
                </a:solidFill>
                <a:latin typeface="+mj-lt"/>
              </a:rPr>
              <a:t> 37 w</a:t>
            </a:r>
            <a:endParaRPr lang="it-IT" dirty="0">
              <a:latin typeface="+mj-lt"/>
            </a:endParaRPr>
          </a:p>
        </p:txBody>
      </p:sp>
      <p:sp>
        <p:nvSpPr>
          <p:cNvPr id="12" name="CasellaDiTesto 11">
            <a:extLst>
              <a:ext uri="{FF2B5EF4-FFF2-40B4-BE49-F238E27FC236}">
                <a16:creationId xmlns:a16="http://schemas.microsoft.com/office/drawing/2014/main" id="{064F01F8-6978-4674-91B3-60C8A4BFDA5F}"/>
              </a:ext>
            </a:extLst>
          </p:cNvPr>
          <p:cNvSpPr txBox="1"/>
          <p:nvPr/>
        </p:nvSpPr>
        <p:spPr>
          <a:xfrm>
            <a:off x="177353" y="2140738"/>
            <a:ext cx="7500453" cy="369332"/>
          </a:xfrm>
          <a:prstGeom prst="rect">
            <a:avLst/>
          </a:prstGeom>
          <a:noFill/>
        </p:spPr>
        <p:txBody>
          <a:bodyPr wrap="square">
            <a:spAutoFit/>
          </a:bodyPr>
          <a:lstStyle/>
          <a:p>
            <a:r>
              <a:rPr lang="it-IT" dirty="0">
                <a:solidFill>
                  <a:srgbClr val="002060"/>
                </a:solidFill>
                <a:latin typeface="+mj-lt"/>
              </a:rPr>
              <a:t>c. PE </a:t>
            </a:r>
            <a:r>
              <a:rPr lang="it-IT" dirty="0" err="1">
                <a:solidFill>
                  <a:srgbClr val="002060"/>
                </a:solidFill>
                <a:latin typeface="+mj-lt"/>
              </a:rPr>
              <a:t>Onset</a:t>
            </a:r>
            <a:r>
              <a:rPr lang="it-IT" dirty="0">
                <a:solidFill>
                  <a:srgbClr val="002060"/>
                </a:solidFill>
                <a:latin typeface="+mj-lt"/>
              </a:rPr>
              <a:t> &lt; 34 w : </a:t>
            </a:r>
            <a:r>
              <a:rPr lang="it-IT" dirty="0" err="1">
                <a:solidFill>
                  <a:srgbClr val="002060"/>
                </a:solidFill>
                <a:latin typeface="+mj-lt"/>
              </a:rPr>
              <a:t>Address</a:t>
            </a:r>
            <a:r>
              <a:rPr lang="it-IT" dirty="0">
                <a:solidFill>
                  <a:srgbClr val="002060"/>
                </a:solidFill>
                <a:latin typeface="+mj-lt"/>
              </a:rPr>
              <a:t> </a:t>
            </a:r>
            <a:r>
              <a:rPr lang="it-IT" dirty="0" err="1">
                <a:solidFill>
                  <a:srgbClr val="002060"/>
                </a:solidFill>
                <a:latin typeface="+mj-lt"/>
              </a:rPr>
              <a:t>Pt</a:t>
            </a:r>
            <a:r>
              <a:rPr lang="it-IT" dirty="0">
                <a:solidFill>
                  <a:srgbClr val="002060"/>
                </a:solidFill>
                <a:latin typeface="+mj-lt"/>
              </a:rPr>
              <a:t> to 3° Level Center for Delivery Planning  </a:t>
            </a:r>
            <a:r>
              <a:rPr lang="it-IT" dirty="0" err="1">
                <a:solidFill>
                  <a:srgbClr val="002060"/>
                </a:solidFill>
                <a:latin typeface="+mj-lt"/>
              </a:rPr>
              <a:t>at</a:t>
            </a:r>
            <a:r>
              <a:rPr lang="it-IT" dirty="0">
                <a:solidFill>
                  <a:srgbClr val="002060"/>
                </a:solidFill>
                <a:latin typeface="+mj-lt"/>
              </a:rPr>
              <a:t> 37 w</a:t>
            </a:r>
            <a:endParaRPr lang="it-IT" dirty="0">
              <a:latin typeface="+mj-lt"/>
            </a:endParaRPr>
          </a:p>
        </p:txBody>
      </p:sp>
      <p:sp>
        <p:nvSpPr>
          <p:cNvPr id="14" name="CasellaDiTesto 13">
            <a:extLst>
              <a:ext uri="{FF2B5EF4-FFF2-40B4-BE49-F238E27FC236}">
                <a16:creationId xmlns:a16="http://schemas.microsoft.com/office/drawing/2014/main" id="{AB103499-6F04-4ABC-A83A-986EC2FEEFA0}"/>
              </a:ext>
            </a:extLst>
          </p:cNvPr>
          <p:cNvSpPr txBox="1"/>
          <p:nvPr/>
        </p:nvSpPr>
        <p:spPr>
          <a:xfrm>
            <a:off x="208890" y="2629466"/>
            <a:ext cx="8556738" cy="923330"/>
          </a:xfrm>
          <a:prstGeom prst="rect">
            <a:avLst/>
          </a:prstGeom>
          <a:noFill/>
        </p:spPr>
        <p:txBody>
          <a:bodyPr wrap="square">
            <a:spAutoFit/>
          </a:bodyPr>
          <a:lstStyle/>
          <a:p>
            <a:r>
              <a:rPr lang="it-IT" dirty="0">
                <a:solidFill>
                  <a:srgbClr val="002060"/>
                </a:solidFill>
                <a:latin typeface="+mj-lt"/>
              </a:rPr>
              <a:t>d. PE </a:t>
            </a:r>
            <a:r>
              <a:rPr lang="it-IT" dirty="0" err="1">
                <a:solidFill>
                  <a:srgbClr val="002060"/>
                </a:solidFill>
                <a:latin typeface="+mj-lt"/>
              </a:rPr>
              <a:t>Onset</a:t>
            </a:r>
            <a:r>
              <a:rPr lang="it-IT" dirty="0">
                <a:solidFill>
                  <a:srgbClr val="002060"/>
                </a:solidFill>
                <a:latin typeface="+mj-lt"/>
              </a:rPr>
              <a:t> </a:t>
            </a:r>
            <a:r>
              <a:rPr lang="it-IT" dirty="0" err="1">
                <a:solidFill>
                  <a:srgbClr val="002060"/>
                </a:solidFill>
                <a:latin typeface="+mj-lt"/>
              </a:rPr>
              <a:t>before</a:t>
            </a:r>
            <a:r>
              <a:rPr lang="it-IT" dirty="0">
                <a:solidFill>
                  <a:srgbClr val="002060"/>
                </a:solidFill>
                <a:latin typeface="+mj-lt"/>
              </a:rPr>
              <a:t> </a:t>
            </a:r>
            <a:r>
              <a:rPr lang="it-IT" dirty="0" err="1">
                <a:solidFill>
                  <a:srgbClr val="002060"/>
                </a:solidFill>
                <a:latin typeface="+mj-lt"/>
              </a:rPr>
              <a:t>Fetal</a:t>
            </a:r>
            <a:r>
              <a:rPr lang="it-IT" dirty="0">
                <a:solidFill>
                  <a:srgbClr val="002060"/>
                </a:solidFill>
                <a:latin typeface="+mj-lt"/>
              </a:rPr>
              <a:t> </a:t>
            </a:r>
            <a:r>
              <a:rPr lang="it-IT" dirty="0" err="1">
                <a:solidFill>
                  <a:srgbClr val="002060"/>
                </a:solidFill>
                <a:latin typeface="+mj-lt"/>
              </a:rPr>
              <a:t>viability</a:t>
            </a:r>
            <a:r>
              <a:rPr lang="it-IT" dirty="0">
                <a:solidFill>
                  <a:srgbClr val="002060"/>
                </a:solidFill>
                <a:latin typeface="+mj-lt"/>
              </a:rPr>
              <a:t>, &lt; 23 w: </a:t>
            </a:r>
            <a:r>
              <a:rPr lang="it-IT" b="1" dirty="0" err="1">
                <a:solidFill>
                  <a:srgbClr val="002060"/>
                </a:solidFill>
                <a:latin typeface="+mj-lt"/>
              </a:rPr>
              <a:t>careful</a:t>
            </a:r>
            <a:r>
              <a:rPr lang="it-IT" b="1" dirty="0">
                <a:solidFill>
                  <a:srgbClr val="002060"/>
                </a:solidFill>
                <a:latin typeface="+mj-lt"/>
              </a:rPr>
              <a:t> </a:t>
            </a:r>
            <a:r>
              <a:rPr lang="it-IT" b="1" dirty="0" err="1">
                <a:solidFill>
                  <a:srgbClr val="002060"/>
                </a:solidFill>
                <a:latin typeface="+mj-lt"/>
              </a:rPr>
              <a:t>couselling</a:t>
            </a:r>
            <a:r>
              <a:rPr lang="it-IT" b="1" dirty="0">
                <a:solidFill>
                  <a:srgbClr val="002060"/>
                </a:solidFill>
                <a:latin typeface="+mj-lt"/>
              </a:rPr>
              <a:t> with </a:t>
            </a:r>
            <a:r>
              <a:rPr lang="it-IT" b="1" dirty="0" err="1">
                <a:solidFill>
                  <a:srgbClr val="002060"/>
                </a:solidFill>
                <a:latin typeface="+mj-lt"/>
              </a:rPr>
              <a:t>Mother</a:t>
            </a:r>
            <a:r>
              <a:rPr lang="it-IT" b="1" dirty="0">
                <a:solidFill>
                  <a:srgbClr val="002060"/>
                </a:solidFill>
                <a:latin typeface="+mj-lt"/>
              </a:rPr>
              <a:t> </a:t>
            </a:r>
            <a:r>
              <a:rPr lang="it-IT" dirty="0">
                <a:solidFill>
                  <a:srgbClr val="002060"/>
                </a:solidFill>
                <a:latin typeface="+mj-lt"/>
              </a:rPr>
              <a:t>to </a:t>
            </a:r>
            <a:r>
              <a:rPr lang="it-IT" dirty="0" err="1">
                <a:solidFill>
                  <a:srgbClr val="002060"/>
                </a:solidFill>
                <a:latin typeface="+mj-lt"/>
              </a:rPr>
              <a:t>inform</a:t>
            </a:r>
            <a:r>
              <a:rPr lang="it-IT" dirty="0">
                <a:solidFill>
                  <a:srgbClr val="002060"/>
                </a:solidFill>
                <a:latin typeface="+mj-lt"/>
              </a:rPr>
              <a:t> </a:t>
            </a:r>
            <a:r>
              <a:rPr lang="it-IT" dirty="0" err="1">
                <a:solidFill>
                  <a:srgbClr val="002060"/>
                </a:solidFill>
                <a:latin typeface="+mj-lt"/>
              </a:rPr>
              <a:t>about</a:t>
            </a:r>
            <a:r>
              <a:rPr lang="it-IT" dirty="0">
                <a:solidFill>
                  <a:srgbClr val="002060"/>
                </a:solidFill>
                <a:latin typeface="+mj-lt"/>
              </a:rPr>
              <a:t> </a:t>
            </a:r>
            <a:r>
              <a:rPr lang="it-IT" dirty="0" err="1">
                <a:solidFill>
                  <a:srgbClr val="002060"/>
                </a:solidFill>
                <a:latin typeface="+mj-lt"/>
              </a:rPr>
              <a:t>possibility</a:t>
            </a:r>
            <a:r>
              <a:rPr lang="it-IT" dirty="0">
                <a:solidFill>
                  <a:srgbClr val="002060"/>
                </a:solidFill>
                <a:latin typeface="+mj-lt"/>
              </a:rPr>
              <a:t> of </a:t>
            </a:r>
            <a:r>
              <a:rPr lang="it-IT" dirty="0" err="1">
                <a:solidFill>
                  <a:srgbClr val="002060"/>
                </a:solidFill>
                <a:latin typeface="+mj-lt"/>
              </a:rPr>
              <a:t>very</a:t>
            </a:r>
            <a:r>
              <a:rPr lang="it-IT" dirty="0">
                <a:solidFill>
                  <a:srgbClr val="002060"/>
                </a:solidFill>
                <a:latin typeface="+mj-lt"/>
              </a:rPr>
              <a:t> </a:t>
            </a:r>
            <a:r>
              <a:rPr lang="it-IT" dirty="0" err="1">
                <a:solidFill>
                  <a:srgbClr val="002060"/>
                </a:solidFill>
                <a:latin typeface="+mj-lt"/>
              </a:rPr>
              <a:t>preterm</a:t>
            </a:r>
            <a:r>
              <a:rPr lang="it-IT" dirty="0">
                <a:solidFill>
                  <a:srgbClr val="002060"/>
                </a:solidFill>
                <a:latin typeface="+mj-lt"/>
              </a:rPr>
              <a:t> delivery, </a:t>
            </a:r>
            <a:r>
              <a:rPr lang="it-IT" dirty="0" err="1">
                <a:solidFill>
                  <a:srgbClr val="002060"/>
                </a:solidFill>
                <a:latin typeface="+mj-lt"/>
              </a:rPr>
              <a:t>before</a:t>
            </a:r>
            <a:r>
              <a:rPr lang="it-IT" dirty="0">
                <a:solidFill>
                  <a:srgbClr val="002060"/>
                </a:solidFill>
                <a:latin typeface="+mj-lt"/>
              </a:rPr>
              <a:t> </a:t>
            </a:r>
            <a:r>
              <a:rPr lang="it-IT" dirty="0" err="1">
                <a:solidFill>
                  <a:srgbClr val="002060"/>
                </a:solidFill>
                <a:latin typeface="+mj-lt"/>
              </a:rPr>
              <a:t>fetal</a:t>
            </a:r>
            <a:r>
              <a:rPr lang="it-IT" dirty="0">
                <a:solidFill>
                  <a:srgbClr val="002060"/>
                </a:solidFill>
                <a:latin typeface="+mj-lt"/>
              </a:rPr>
              <a:t> </a:t>
            </a:r>
            <a:r>
              <a:rPr lang="it-IT" dirty="0" err="1">
                <a:solidFill>
                  <a:srgbClr val="002060"/>
                </a:solidFill>
                <a:latin typeface="+mj-lt"/>
              </a:rPr>
              <a:t>viability</a:t>
            </a:r>
            <a:r>
              <a:rPr lang="it-IT" dirty="0">
                <a:solidFill>
                  <a:srgbClr val="002060"/>
                </a:solidFill>
                <a:latin typeface="+mj-lt"/>
              </a:rPr>
              <a:t>, to </a:t>
            </a:r>
            <a:r>
              <a:rPr lang="it-IT" dirty="0" err="1">
                <a:solidFill>
                  <a:srgbClr val="002060"/>
                </a:solidFill>
                <a:latin typeface="+mj-lt"/>
              </a:rPr>
              <a:t>avoid</a:t>
            </a:r>
            <a:r>
              <a:rPr lang="it-IT" dirty="0">
                <a:solidFill>
                  <a:srgbClr val="002060"/>
                </a:solidFill>
                <a:latin typeface="+mj-lt"/>
              </a:rPr>
              <a:t> </a:t>
            </a:r>
            <a:r>
              <a:rPr lang="it-IT" dirty="0" err="1">
                <a:solidFill>
                  <a:srgbClr val="002060"/>
                </a:solidFill>
                <a:latin typeface="+mj-lt"/>
              </a:rPr>
              <a:t>maternal</a:t>
            </a:r>
            <a:r>
              <a:rPr lang="it-IT" dirty="0">
                <a:solidFill>
                  <a:srgbClr val="002060"/>
                </a:solidFill>
                <a:latin typeface="+mj-lt"/>
              </a:rPr>
              <a:t> life </a:t>
            </a:r>
            <a:r>
              <a:rPr lang="it-IT" dirty="0" err="1">
                <a:solidFill>
                  <a:srgbClr val="002060"/>
                </a:solidFill>
                <a:latin typeface="+mj-lt"/>
              </a:rPr>
              <a:t>threatening</a:t>
            </a:r>
            <a:r>
              <a:rPr lang="it-IT" dirty="0">
                <a:solidFill>
                  <a:srgbClr val="002060"/>
                </a:solidFill>
                <a:latin typeface="+mj-lt"/>
              </a:rPr>
              <a:t> </a:t>
            </a:r>
            <a:r>
              <a:rPr lang="it-IT" dirty="0" err="1">
                <a:solidFill>
                  <a:srgbClr val="002060"/>
                </a:solidFill>
                <a:latin typeface="+mj-lt"/>
              </a:rPr>
              <a:t>conditions</a:t>
            </a:r>
            <a:r>
              <a:rPr lang="it-IT" dirty="0">
                <a:solidFill>
                  <a:srgbClr val="002060"/>
                </a:solidFill>
                <a:latin typeface="+mj-lt"/>
              </a:rPr>
              <a:t>  or major </a:t>
            </a:r>
            <a:r>
              <a:rPr lang="it-IT" dirty="0" err="1">
                <a:solidFill>
                  <a:srgbClr val="002060"/>
                </a:solidFill>
                <a:latin typeface="+mj-lt"/>
              </a:rPr>
              <a:t>morbidity</a:t>
            </a:r>
            <a:r>
              <a:rPr lang="it-IT" dirty="0">
                <a:solidFill>
                  <a:srgbClr val="002060"/>
                </a:solidFill>
                <a:latin typeface="+mj-lt"/>
              </a:rPr>
              <a:t> </a:t>
            </a:r>
            <a:r>
              <a:rPr lang="it-IT" dirty="0" err="1">
                <a:solidFill>
                  <a:srgbClr val="002060"/>
                </a:solidFill>
                <a:latin typeface="+mj-lt"/>
              </a:rPr>
              <a:t>complications</a:t>
            </a:r>
            <a:r>
              <a:rPr lang="it-IT" dirty="0">
                <a:solidFill>
                  <a:srgbClr val="002060"/>
                </a:solidFill>
                <a:latin typeface="+mj-lt"/>
              </a:rPr>
              <a:t>   </a:t>
            </a:r>
            <a:endParaRPr lang="it-IT" dirty="0">
              <a:latin typeface="+mj-lt"/>
            </a:endParaRPr>
          </a:p>
        </p:txBody>
      </p:sp>
      <p:sp>
        <p:nvSpPr>
          <p:cNvPr id="16" name="CasellaDiTesto 15">
            <a:extLst>
              <a:ext uri="{FF2B5EF4-FFF2-40B4-BE49-F238E27FC236}">
                <a16:creationId xmlns:a16="http://schemas.microsoft.com/office/drawing/2014/main" id="{8B17DFBC-242A-441D-93E0-22AB78177248}"/>
              </a:ext>
            </a:extLst>
          </p:cNvPr>
          <p:cNvSpPr txBox="1"/>
          <p:nvPr/>
        </p:nvSpPr>
        <p:spPr>
          <a:xfrm>
            <a:off x="3046686" y="3776977"/>
            <a:ext cx="3685190" cy="369332"/>
          </a:xfrm>
          <a:prstGeom prst="rect">
            <a:avLst/>
          </a:prstGeom>
          <a:noFill/>
        </p:spPr>
        <p:txBody>
          <a:bodyPr wrap="square">
            <a:spAutoFit/>
          </a:bodyPr>
          <a:lstStyle/>
          <a:p>
            <a:r>
              <a:rPr lang="it-IT" dirty="0">
                <a:solidFill>
                  <a:srgbClr val="002060"/>
                </a:solidFill>
                <a:latin typeface="Algerian" panose="04020705040A02060702" pitchFamily="82" charset="0"/>
              </a:rPr>
              <a:t>Prompt delivery in case of: </a:t>
            </a:r>
            <a:endParaRPr lang="it-IT" dirty="0"/>
          </a:p>
        </p:txBody>
      </p:sp>
      <p:sp>
        <p:nvSpPr>
          <p:cNvPr id="18" name="CasellaDiTesto 17">
            <a:extLst>
              <a:ext uri="{FF2B5EF4-FFF2-40B4-BE49-F238E27FC236}">
                <a16:creationId xmlns:a16="http://schemas.microsoft.com/office/drawing/2014/main" id="{5F737A53-087E-46EF-A269-F944F2EEFFE3}"/>
              </a:ext>
            </a:extLst>
          </p:cNvPr>
          <p:cNvSpPr txBox="1"/>
          <p:nvPr/>
        </p:nvSpPr>
        <p:spPr>
          <a:xfrm>
            <a:off x="271949" y="4142977"/>
            <a:ext cx="11142285" cy="369332"/>
          </a:xfrm>
          <a:prstGeom prst="rect">
            <a:avLst/>
          </a:prstGeom>
          <a:noFill/>
        </p:spPr>
        <p:txBody>
          <a:bodyPr wrap="square">
            <a:spAutoFit/>
          </a:bodyPr>
          <a:lstStyle/>
          <a:p>
            <a:pPr marL="285750" indent="-285750">
              <a:buFont typeface="Wingdings" panose="05000000000000000000" pitchFamily="2" charset="2"/>
              <a:buChar char="§"/>
            </a:pPr>
            <a:r>
              <a:rPr lang="it-IT" dirty="0" err="1">
                <a:solidFill>
                  <a:srgbClr val="002060"/>
                </a:solidFill>
                <a:latin typeface="+mj-lt"/>
              </a:rPr>
              <a:t>Refractory</a:t>
            </a:r>
            <a:r>
              <a:rPr lang="it-IT" dirty="0">
                <a:solidFill>
                  <a:srgbClr val="002060"/>
                </a:solidFill>
                <a:latin typeface="+mj-lt"/>
              </a:rPr>
              <a:t> </a:t>
            </a:r>
            <a:r>
              <a:rPr lang="it-IT" dirty="0" err="1">
                <a:solidFill>
                  <a:srgbClr val="002060"/>
                </a:solidFill>
                <a:latin typeface="+mj-lt"/>
              </a:rPr>
              <a:t>Maternal</a:t>
            </a:r>
            <a:r>
              <a:rPr lang="it-IT" dirty="0">
                <a:solidFill>
                  <a:srgbClr val="002060"/>
                </a:solidFill>
                <a:latin typeface="+mj-lt"/>
              </a:rPr>
              <a:t> </a:t>
            </a:r>
            <a:r>
              <a:rPr lang="it-IT" dirty="0" err="1">
                <a:solidFill>
                  <a:srgbClr val="002060"/>
                </a:solidFill>
                <a:latin typeface="+mj-lt"/>
              </a:rPr>
              <a:t>Hypertension</a:t>
            </a:r>
            <a:r>
              <a:rPr lang="it-IT" dirty="0">
                <a:solidFill>
                  <a:srgbClr val="002060"/>
                </a:solidFill>
                <a:latin typeface="+mj-lt"/>
              </a:rPr>
              <a:t> </a:t>
            </a:r>
            <a:r>
              <a:rPr lang="it-IT" dirty="0" err="1">
                <a:solidFill>
                  <a:srgbClr val="002060"/>
                </a:solidFill>
                <a:latin typeface="+mj-lt"/>
              </a:rPr>
              <a:t>despite</a:t>
            </a:r>
            <a:r>
              <a:rPr lang="it-IT" dirty="0">
                <a:solidFill>
                  <a:srgbClr val="002060"/>
                </a:solidFill>
                <a:latin typeface="+mj-lt"/>
              </a:rPr>
              <a:t> 3 or more classes of  </a:t>
            </a:r>
            <a:r>
              <a:rPr lang="it-IT" dirty="0" err="1">
                <a:solidFill>
                  <a:srgbClr val="002060"/>
                </a:solidFill>
                <a:latin typeface="+mj-lt"/>
              </a:rPr>
              <a:t>antihiypertensive</a:t>
            </a:r>
            <a:r>
              <a:rPr lang="it-IT" dirty="0">
                <a:solidFill>
                  <a:srgbClr val="002060"/>
                </a:solidFill>
                <a:latin typeface="+mj-lt"/>
              </a:rPr>
              <a:t> </a:t>
            </a:r>
            <a:r>
              <a:rPr lang="it-IT" dirty="0" err="1">
                <a:solidFill>
                  <a:srgbClr val="002060"/>
                </a:solidFill>
                <a:latin typeface="+mj-lt"/>
              </a:rPr>
              <a:t>drugs</a:t>
            </a:r>
            <a:r>
              <a:rPr lang="it-IT" dirty="0">
                <a:solidFill>
                  <a:srgbClr val="002060"/>
                </a:solidFill>
                <a:latin typeface="+mj-lt"/>
              </a:rPr>
              <a:t>  </a:t>
            </a:r>
            <a:r>
              <a:rPr lang="it-IT" dirty="0" err="1">
                <a:solidFill>
                  <a:srgbClr val="002060"/>
                </a:solidFill>
                <a:latin typeface="+mj-lt"/>
              </a:rPr>
              <a:t>at</a:t>
            </a:r>
            <a:r>
              <a:rPr lang="it-IT" dirty="0">
                <a:solidFill>
                  <a:srgbClr val="002060"/>
                </a:solidFill>
                <a:latin typeface="+mj-lt"/>
              </a:rPr>
              <a:t> appropriate </a:t>
            </a:r>
            <a:r>
              <a:rPr lang="it-IT" dirty="0" err="1">
                <a:solidFill>
                  <a:srgbClr val="002060"/>
                </a:solidFill>
                <a:latin typeface="+mj-lt"/>
              </a:rPr>
              <a:t>posology</a:t>
            </a:r>
            <a:endParaRPr lang="it-IT" dirty="0">
              <a:latin typeface="+mj-lt"/>
            </a:endParaRPr>
          </a:p>
        </p:txBody>
      </p:sp>
      <p:sp>
        <p:nvSpPr>
          <p:cNvPr id="19" name="CasellaDiTesto 18">
            <a:extLst>
              <a:ext uri="{FF2B5EF4-FFF2-40B4-BE49-F238E27FC236}">
                <a16:creationId xmlns:a16="http://schemas.microsoft.com/office/drawing/2014/main" id="{4B98E56D-D5D6-4FA3-98D8-01CB3469F613}"/>
              </a:ext>
            </a:extLst>
          </p:cNvPr>
          <p:cNvSpPr txBox="1"/>
          <p:nvPr/>
        </p:nvSpPr>
        <p:spPr>
          <a:xfrm>
            <a:off x="266689" y="4563399"/>
            <a:ext cx="11142285" cy="369332"/>
          </a:xfrm>
          <a:prstGeom prst="rect">
            <a:avLst/>
          </a:prstGeom>
          <a:noFill/>
        </p:spPr>
        <p:txBody>
          <a:bodyPr wrap="square">
            <a:spAutoFit/>
          </a:bodyPr>
          <a:lstStyle/>
          <a:p>
            <a:pPr marL="285750" indent="-285750">
              <a:buFont typeface="Wingdings" panose="05000000000000000000" pitchFamily="2" charset="2"/>
              <a:buChar char="§"/>
            </a:pPr>
            <a:r>
              <a:rPr lang="en-US" dirty="0">
                <a:solidFill>
                  <a:srgbClr val="002060"/>
                </a:solidFill>
                <a:latin typeface="+mj-lt"/>
              </a:rPr>
              <a:t>Progressive deterioration of liver or kidney function, evidence of </a:t>
            </a:r>
            <a:r>
              <a:rPr lang="en-US" dirty="0" err="1">
                <a:solidFill>
                  <a:srgbClr val="002060"/>
                </a:solidFill>
                <a:latin typeface="+mj-lt"/>
              </a:rPr>
              <a:t>haemolysis</a:t>
            </a:r>
            <a:r>
              <a:rPr lang="en-US" dirty="0">
                <a:solidFill>
                  <a:srgbClr val="002060"/>
                </a:solidFill>
                <a:latin typeface="+mj-lt"/>
              </a:rPr>
              <a:t> or significant decrease in platelet count.</a:t>
            </a:r>
            <a:endParaRPr lang="it-IT" dirty="0">
              <a:latin typeface="+mj-lt"/>
            </a:endParaRPr>
          </a:p>
        </p:txBody>
      </p:sp>
      <p:sp>
        <p:nvSpPr>
          <p:cNvPr id="21" name="CasellaDiTesto 20">
            <a:extLst>
              <a:ext uri="{FF2B5EF4-FFF2-40B4-BE49-F238E27FC236}">
                <a16:creationId xmlns:a16="http://schemas.microsoft.com/office/drawing/2014/main" id="{463BE904-AB50-4B88-836F-7BA5054769D0}"/>
              </a:ext>
            </a:extLst>
          </p:cNvPr>
          <p:cNvSpPr txBox="1"/>
          <p:nvPr/>
        </p:nvSpPr>
        <p:spPr>
          <a:xfrm>
            <a:off x="271940" y="4887347"/>
            <a:ext cx="11920060" cy="369332"/>
          </a:xfrm>
          <a:prstGeom prst="rect">
            <a:avLst/>
          </a:prstGeom>
          <a:noFill/>
        </p:spPr>
        <p:txBody>
          <a:bodyPr wrap="square">
            <a:spAutoFit/>
          </a:bodyPr>
          <a:lstStyle/>
          <a:p>
            <a:pPr marL="285750" indent="-285750">
              <a:buFont typeface="Wingdings" panose="05000000000000000000" pitchFamily="2" charset="2"/>
              <a:buChar char="§"/>
            </a:pPr>
            <a:r>
              <a:rPr lang="en-US" dirty="0">
                <a:solidFill>
                  <a:srgbClr val="002060"/>
                </a:solidFill>
              </a:rPr>
              <a:t>Ongoing neurological changes such as severe intractable headache, repeated visual scotomas or eclampsia</a:t>
            </a:r>
            <a:endParaRPr lang="it-IT" dirty="0">
              <a:solidFill>
                <a:srgbClr val="002060"/>
              </a:solidFill>
            </a:endParaRPr>
          </a:p>
        </p:txBody>
      </p:sp>
      <p:sp>
        <p:nvSpPr>
          <p:cNvPr id="23" name="CasellaDiTesto 22">
            <a:extLst>
              <a:ext uri="{FF2B5EF4-FFF2-40B4-BE49-F238E27FC236}">
                <a16:creationId xmlns:a16="http://schemas.microsoft.com/office/drawing/2014/main" id="{9879A8E9-A61F-4BAB-B7EB-2AC57CED76C0}"/>
              </a:ext>
            </a:extLst>
          </p:cNvPr>
          <p:cNvSpPr txBox="1"/>
          <p:nvPr/>
        </p:nvSpPr>
        <p:spPr>
          <a:xfrm>
            <a:off x="289032" y="5260471"/>
            <a:ext cx="4409088" cy="369332"/>
          </a:xfrm>
          <a:prstGeom prst="rect">
            <a:avLst/>
          </a:prstGeom>
          <a:noFill/>
        </p:spPr>
        <p:txBody>
          <a:bodyPr wrap="square">
            <a:spAutoFit/>
          </a:bodyPr>
          <a:lstStyle/>
          <a:p>
            <a:pPr marL="285750" indent="-285750">
              <a:buFont typeface="Wingdings" panose="05000000000000000000" pitchFamily="2" charset="2"/>
              <a:buChar char="§"/>
            </a:pPr>
            <a:r>
              <a:rPr lang="it-IT" sz="1800" b="0" i="0" u="none" strike="noStrike" baseline="0" dirty="0">
                <a:solidFill>
                  <a:srgbClr val="002060"/>
                </a:solidFill>
                <a:latin typeface="+mj-lt"/>
              </a:rPr>
              <a:t>Distacco intempestivo di placenta </a:t>
            </a:r>
          </a:p>
        </p:txBody>
      </p:sp>
      <p:sp>
        <p:nvSpPr>
          <p:cNvPr id="27" name="CasellaDiTesto 26">
            <a:extLst>
              <a:ext uri="{FF2B5EF4-FFF2-40B4-BE49-F238E27FC236}">
                <a16:creationId xmlns:a16="http://schemas.microsoft.com/office/drawing/2014/main" id="{D910F0FA-2685-463F-8765-F62F135B6CCC}"/>
              </a:ext>
            </a:extLst>
          </p:cNvPr>
          <p:cNvSpPr txBox="1"/>
          <p:nvPr/>
        </p:nvSpPr>
        <p:spPr>
          <a:xfrm>
            <a:off x="287708" y="5581027"/>
            <a:ext cx="8099545" cy="646331"/>
          </a:xfrm>
          <a:prstGeom prst="rect">
            <a:avLst/>
          </a:prstGeom>
          <a:noFill/>
        </p:spPr>
        <p:txBody>
          <a:bodyPr wrap="square">
            <a:spAutoFit/>
          </a:bodyPr>
          <a:lstStyle/>
          <a:p>
            <a:pPr marL="285750" indent="-285750">
              <a:buFont typeface="Wingdings" panose="05000000000000000000" pitchFamily="2" charset="2"/>
              <a:buChar char="§"/>
            </a:pPr>
            <a:r>
              <a:rPr lang="it-IT" dirty="0" err="1">
                <a:solidFill>
                  <a:srgbClr val="002060"/>
                </a:solidFill>
                <a:latin typeface="+mj-lt"/>
              </a:rPr>
              <a:t>Pulmonary</a:t>
            </a:r>
            <a:r>
              <a:rPr lang="it-IT" dirty="0">
                <a:solidFill>
                  <a:srgbClr val="002060"/>
                </a:solidFill>
                <a:latin typeface="+mj-lt"/>
              </a:rPr>
              <a:t> edema and / or </a:t>
            </a:r>
            <a:r>
              <a:rPr lang="it-IT" dirty="0" err="1">
                <a:solidFill>
                  <a:srgbClr val="002060"/>
                </a:solidFill>
                <a:latin typeface="+mj-lt"/>
              </a:rPr>
              <a:t>maternal</a:t>
            </a:r>
            <a:r>
              <a:rPr lang="it-IT" dirty="0">
                <a:solidFill>
                  <a:srgbClr val="002060"/>
                </a:solidFill>
                <a:latin typeface="+mj-lt"/>
              </a:rPr>
              <a:t> </a:t>
            </a:r>
            <a:r>
              <a:rPr lang="it-IT" dirty="0" err="1">
                <a:solidFill>
                  <a:srgbClr val="002060"/>
                </a:solidFill>
                <a:latin typeface="+mj-lt"/>
              </a:rPr>
              <a:t>pulsed</a:t>
            </a:r>
            <a:r>
              <a:rPr lang="it-IT" dirty="0">
                <a:solidFill>
                  <a:srgbClr val="002060"/>
                </a:solidFill>
                <a:latin typeface="+mj-lt"/>
              </a:rPr>
              <a:t> </a:t>
            </a:r>
            <a:r>
              <a:rPr lang="it-IT" dirty="0" err="1">
                <a:solidFill>
                  <a:srgbClr val="002060"/>
                </a:solidFill>
                <a:latin typeface="+mj-lt"/>
              </a:rPr>
              <a:t>oximetry</a:t>
            </a:r>
            <a:r>
              <a:rPr lang="it-IT" dirty="0">
                <a:solidFill>
                  <a:srgbClr val="002060"/>
                </a:solidFill>
                <a:latin typeface="+mj-lt"/>
              </a:rPr>
              <a:t> </a:t>
            </a:r>
            <a:r>
              <a:rPr lang="it-IT" dirty="0" err="1">
                <a:solidFill>
                  <a:srgbClr val="002060"/>
                </a:solidFill>
                <a:latin typeface="+mj-lt"/>
              </a:rPr>
              <a:t>demonstrating</a:t>
            </a:r>
            <a:r>
              <a:rPr lang="it-IT" dirty="0">
                <a:solidFill>
                  <a:srgbClr val="002060"/>
                </a:solidFill>
                <a:latin typeface="+mj-lt"/>
              </a:rPr>
              <a:t> a SatO2 &lt;90%.</a:t>
            </a:r>
          </a:p>
        </p:txBody>
      </p:sp>
      <p:sp>
        <p:nvSpPr>
          <p:cNvPr id="29" name="CasellaDiTesto 28">
            <a:extLst>
              <a:ext uri="{FF2B5EF4-FFF2-40B4-BE49-F238E27FC236}">
                <a16:creationId xmlns:a16="http://schemas.microsoft.com/office/drawing/2014/main" id="{24658037-0F2E-4BB7-A588-C0B25D35006E}"/>
              </a:ext>
            </a:extLst>
          </p:cNvPr>
          <p:cNvSpPr txBox="1"/>
          <p:nvPr/>
        </p:nvSpPr>
        <p:spPr>
          <a:xfrm>
            <a:off x="271944" y="6164364"/>
            <a:ext cx="8336027" cy="369332"/>
          </a:xfrm>
          <a:prstGeom prst="rect">
            <a:avLst/>
          </a:prstGeom>
          <a:noFill/>
        </p:spPr>
        <p:txBody>
          <a:bodyPr wrap="square">
            <a:spAutoFit/>
          </a:bodyPr>
          <a:lstStyle/>
          <a:p>
            <a:pPr marL="285750" indent="-285750">
              <a:buFont typeface="Wingdings" panose="05000000000000000000" pitchFamily="2" charset="2"/>
              <a:buChar char="§"/>
            </a:pPr>
            <a:r>
              <a:rPr lang="en-US" dirty="0">
                <a:solidFill>
                  <a:srgbClr val="002060"/>
                </a:solidFill>
              </a:rPr>
              <a:t>Fetal growth restriction with impaired Doppler velocimetry, STV on c-CTG or CTG:</a:t>
            </a:r>
            <a:endParaRPr lang="it-IT" dirty="0">
              <a:solidFill>
                <a:srgbClr val="002060"/>
              </a:solidFill>
            </a:endParaRPr>
          </a:p>
        </p:txBody>
      </p:sp>
    </p:spTree>
    <p:extLst>
      <p:ext uri="{BB962C8B-B14F-4D97-AF65-F5344CB8AC3E}">
        <p14:creationId xmlns:p14="http://schemas.microsoft.com/office/powerpoint/2010/main" val="199459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6C51DFC-3507-43D1-AAE8-9C3F68B78DD6}"/>
              </a:ext>
            </a:extLst>
          </p:cNvPr>
          <p:cNvSpPr txBox="1"/>
          <p:nvPr/>
        </p:nvSpPr>
        <p:spPr>
          <a:xfrm>
            <a:off x="449705" y="1689346"/>
            <a:ext cx="11302584" cy="4154984"/>
          </a:xfrm>
          <a:prstGeom prst="rect">
            <a:avLst/>
          </a:prstGeom>
          <a:noFill/>
        </p:spPr>
        <p:txBody>
          <a:bodyPr wrap="square">
            <a:spAutoFit/>
          </a:bodyPr>
          <a:lstStyle/>
          <a:p>
            <a:pPr algn="just"/>
            <a:r>
              <a:rPr lang="en-US" sz="2400" b="0" i="0" u="none" strike="noStrike" baseline="0" dirty="0">
                <a:solidFill>
                  <a:srgbClr val="002060"/>
                </a:solidFill>
                <a:latin typeface="TimesNewRomanPS"/>
              </a:rPr>
              <a:t>Liver rupture is one of the most severe consequences </a:t>
            </a:r>
            <a:r>
              <a:rPr lang="it-IT" sz="2400" b="0" i="0" u="none" strike="noStrike" baseline="0" dirty="0">
                <a:solidFill>
                  <a:srgbClr val="002060"/>
                </a:solidFill>
                <a:latin typeface="TimesNewRomanPS"/>
              </a:rPr>
              <a:t>of  </a:t>
            </a:r>
            <a:r>
              <a:rPr lang="it-IT" sz="2400" b="0" i="0" u="none" strike="noStrike" baseline="0" dirty="0" err="1">
                <a:solidFill>
                  <a:srgbClr val="002060"/>
                </a:solidFill>
                <a:latin typeface="TimesNewRomanPS"/>
              </a:rPr>
              <a:t>preeclampsia</a:t>
            </a:r>
            <a:r>
              <a:rPr lang="it-IT" sz="2400" b="0" i="0" u="none" strike="noStrike" baseline="0" dirty="0">
                <a:solidFill>
                  <a:srgbClr val="002060"/>
                </a:solidFill>
                <a:latin typeface="TimesNewRomanPS"/>
              </a:rPr>
              <a:t> with severe features /HELLP </a:t>
            </a:r>
            <a:r>
              <a:rPr lang="en-US" sz="2400" b="0" i="0" u="none" strike="noStrike" baseline="0" dirty="0">
                <a:solidFill>
                  <a:srgbClr val="002060"/>
                </a:solidFill>
                <a:latin typeface="TimesNewRomanPS"/>
              </a:rPr>
              <a:t>syndrome, </a:t>
            </a:r>
            <a:endParaRPr lang="en-US" sz="2400" dirty="0">
              <a:solidFill>
                <a:srgbClr val="002060"/>
              </a:solidFill>
              <a:latin typeface="TimesNewRomanPS"/>
            </a:endParaRPr>
          </a:p>
          <a:p>
            <a:pPr algn="l"/>
            <a:endParaRPr lang="en-US" sz="2400" b="0" i="0" u="none" strike="noStrike" baseline="0" dirty="0">
              <a:solidFill>
                <a:srgbClr val="002060"/>
              </a:solidFill>
              <a:latin typeface="TimesNewRomanPS"/>
            </a:endParaRPr>
          </a:p>
          <a:p>
            <a:pPr algn="l"/>
            <a:r>
              <a:rPr lang="en-US" sz="2400" dirty="0">
                <a:solidFill>
                  <a:srgbClr val="002060"/>
                </a:solidFill>
                <a:latin typeface="TimesNewRomanPS"/>
              </a:rPr>
              <a:t>R</a:t>
            </a:r>
            <a:r>
              <a:rPr lang="en-US" sz="2400" b="0" i="0" u="none" strike="noStrike" baseline="0" dirty="0">
                <a:solidFill>
                  <a:srgbClr val="002060"/>
                </a:solidFill>
                <a:latin typeface="TimesNewRomanPS"/>
              </a:rPr>
              <a:t>eported </a:t>
            </a:r>
            <a:r>
              <a:rPr lang="en-US" sz="2400" b="0" i="0" u="none" strike="noStrike" baseline="0" dirty="0">
                <a:solidFill>
                  <a:srgbClr val="FF0000"/>
                </a:solidFill>
                <a:latin typeface="TimesNewRomanPS"/>
              </a:rPr>
              <a:t>maternal death rate of more than 30%</a:t>
            </a:r>
            <a:r>
              <a:rPr lang="en-US" sz="2400" b="0" i="0" u="none" strike="noStrike" baseline="0" dirty="0">
                <a:solidFill>
                  <a:srgbClr val="002060"/>
                </a:solidFill>
                <a:latin typeface="TimesNewRomanPS"/>
              </a:rPr>
              <a:t>.</a:t>
            </a:r>
            <a:r>
              <a:rPr lang="en-US" sz="1000" b="0" i="0" u="none" strike="noStrike" baseline="0" dirty="0">
                <a:solidFill>
                  <a:srgbClr val="002060"/>
                </a:solidFill>
                <a:latin typeface="TimesNewRomanPS"/>
              </a:rPr>
              <a:t>59 </a:t>
            </a:r>
            <a:r>
              <a:rPr lang="en-US" sz="2400" b="0" i="0" u="none" strike="noStrike" baseline="0" dirty="0">
                <a:solidFill>
                  <a:srgbClr val="002060"/>
                </a:solidFill>
                <a:latin typeface="TimesNewRomanPS"/>
              </a:rPr>
              <a:t>It occurs most commonly in multiparas of advanced age. Fortunately, it is rare. </a:t>
            </a:r>
          </a:p>
          <a:p>
            <a:pPr algn="l"/>
            <a:endParaRPr lang="en-US" sz="2400" b="0" i="0" u="none" strike="noStrike" baseline="0" dirty="0">
              <a:solidFill>
                <a:srgbClr val="002060"/>
              </a:solidFill>
              <a:latin typeface="TimesNewRomanPS"/>
            </a:endParaRPr>
          </a:p>
          <a:p>
            <a:pPr algn="l"/>
            <a:r>
              <a:rPr lang="en-US" sz="2400" b="0" i="0" u="none" strike="noStrike" baseline="0" dirty="0">
                <a:solidFill>
                  <a:srgbClr val="002060"/>
                </a:solidFill>
                <a:latin typeface="TimesNewRomanPS"/>
              </a:rPr>
              <a:t>The precise cause of liver rupture remains unknown. </a:t>
            </a:r>
          </a:p>
          <a:p>
            <a:pPr algn="l"/>
            <a:r>
              <a:rPr lang="en-US" sz="2400" b="0" i="0" u="none" strike="noStrike" baseline="0" dirty="0">
                <a:solidFill>
                  <a:srgbClr val="002060"/>
                </a:solidFill>
                <a:latin typeface="TimesNewRomanPS"/>
              </a:rPr>
              <a:t>The prevailing theory is that </a:t>
            </a:r>
            <a:r>
              <a:rPr lang="en-US" sz="2400" b="0" i="0" u="none" strike="noStrike" baseline="0" dirty="0">
                <a:solidFill>
                  <a:srgbClr val="FF0000"/>
                </a:solidFill>
                <a:latin typeface="TimesNewRomanPS"/>
              </a:rPr>
              <a:t>endothelial dysfunction with intravascular fibrin deposits and hepatic sinusoidal obstruction leads to intrahepatic </a:t>
            </a:r>
            <a:r>
              <a:rPr lang="it-IT" sz="2400" b="0" i="0" u="none" strike="noStrike" baseline="0" dirty="0" err="1">
                <a:solidFill>
                  <a:srgbClr val="FF0000"/>
                </a:solidFill>
                <a:latin typeface="TimesNewRomanPS"/>
              </a:rPr>
              <a:t>vascular</a:t>
            </a:r>
            <a:r>
              <a:rPr lang="it-IT" sz="2400" b="0" i="0" u="none" strike="noStrike" baseline="0" dirty="0">
                <a:solidFill>
                  <a:srgbClr val="FF0000"/>
                </a:solidFill>
                <a:latin typeface="TimesNewRomanPS"/>
              </a:rPr>
              <a:t> congestion, </a:t>
            </a:r>
            <a:r>
              <a:rPr lang="it-IT" sz="2400" b="0" i="0" u="none" strike="noStrike" baseline="0" dirty="0" err="1">
                <a:solidFill>
                  <a:srgbClr val="FF0000"/>
                </a:solidFill>
                <a:latin typeface="TimesNewRomanPS"/>
              </a:rPr>
              <a:t>increased</a:t>
            </a:r>
            <a:r>
              <a:rPr lang="it-IT" sz="2400" b="0" i="0" u="none" strike="noStrike" baseline="0" dirty="0">
                <a:solidFill>
                  <a:srgbClr val="FF0000"/>
                </a:solidFill>
                <a:latin typeface="TimesNewRomanPS"/>
              </a:rPr>
              <a:t> </a:t>
            </a:r>
            <a:r>
              <a:rPr lang="it-IT" sz="2400" b="0" i="0" u="none" strike="noStrike" baseline="0" dirty="0" err="1">
                <a:solidFill>
                  <a:srgbClr val="FF0000"/>
                </a:solidFill>
                <a:latin typeface="TimesNewRomanPS"/>
              </a:rPr>
              <a:t>intrahepatic</a:t>
            </a:r>
            <a:r>
              <a:rPr lang="it-IT" sz="2400" dirty="0">
                <a:solidFill>
                  <a:srgbClr val="FF0000"/>
                </a:solidFill>
                <a:latin typeface="TimesNewRomanPS"/>
              </a:rPr>
              <a:t> </a:t>
            </a:r>
            <a:r>
              <a:rPr lang="en-US" sz="2400" b="0" i="0" u="none" strike="noStrike" baseline="0" dirty="0">
                <a:solidFill>
                  <a:srgbClr val="FF0000"/>
                </a:solidFill>
                <a:latin typeface="TimesNewRomanPS"/>
              </a:rPr>
              <a:t>pressure, and distention of Glisson’s capsule, and finally to the development of a </a:t>
            </a:r>
            <a:r>
              <a:rPr lang="it-IT" sz="2400" b="0" i="0" u="none" strike="noStrike" baseline="0" dirty="0" err="1">
                <a:solidFill>
                  <a:srgbClr val="FF0000"/>
                </a:solidFill>
                <a:latin typeface="TimesNewRomanPS"/>
              </a:rPr>
              <a:t>subcapsular</a:t>
            </a:r>
            <a:r>
              <a:rPr lang="it-IT" sz="2400" b="0" i="0" u="none" strike="noStrike" baseline="0" dirty="0">
                <a:solidFill>
                  <a:srgbClr val="FF0000"/>
                </a:solidFill>
                <a:latin typeface="TimesNewRomanPS"/>
              </a:rPr>
              <a:t> </a:t>
            </a:r>
            <a:r>
              <a:rPr lang="it-IT" sz="2400" b="0" i="0" u="none" strike="noStrike" baseline="0" dirty="0" err="1">
                <a:solidFill>
                  <a:srgbClr val="FF0000"/>
                </a:solidFill>
                <a:latin typeface="TimesNewRomanPS"/>
              </a:rPr>
              <a:t>hepatic</a:t>
            </a:r>
            <a:r>
              <a:rPr lang="it-IT" sz="2400" b="0" i="0" u="none" strike="noStrike" baseline="0" dirty="0">
                <a:solidFill>
                  <a:srgbClr val="FF0000"/>
                </a:solidFill>
                <a:latin typeface="TimesNewRomanPS"/>
              </a:rPr>
              <a:t> </a:t>
            </a:r>
            <a:r>
              <a:rPr lang="it-IT" sz="2400" b="0" i="0" u="none" strike="noStrike" baseline="0" dirty="0" err="1">
                <a:solidFill>
                  <a:srgbClr val="FF0000"/>
                </a:solidFill>
                <a:latin typeface="TimesNewRomanPS"/>
              </a:rPr>
              <a:t>hematoma</a:t>
            </a:r>
            <a:r>
              <a:rPr lang="it-IT" sz="2400" b="0" i="0" u="none" strike="noStrike" baseline="0" dirty="0">
                <a:solidFill>
                  <a:srgbClr val="FF0000"/>
                </a:solidFill>
                <a:latin typeface="TimesNewRomanPS"/>
              </a:rPr>
              <a:t> and </a:t>
            </a:r>
            <a:r>
              <a:rPr lang="it-IT" sz="2400" b="0" i="0" u="none" strike="noStrike" baseline="0" dirty="0" err="1">
                <a:solidFill>
                  <a:srgbClr val="FF0000"/>
                </a:solidFill>
                <a:latin typeface="TimesNewRomanPS"/>
              </a:rPr>
              <a:t>liver</a:t>
            </a:r>
            <a:r>
              <a:rPr lang="it-IT" sz="2400" b="0" i="0" u="none" strike="noStrike" baseline="0" dirty="0">
                <a:solidFill>
                  <a:srgbClr val="FF0000"/>
                </a:solidFill>
                <a:latin typeface="TimesNewRomanPS"/>
              </a:rPr>
              <a:t> </a:t>
            </a:r>
            <a:r>
              <a:rPr lang="it-IT" sz="2400" b="0" i="0" u="none" strike="noStrike" baseline="0" dirty="0" err="1">
                <a:solidFill>
                  <a:srgbClr val="FF0000"/>
                </a:solidFill>
                <a:latin typeface="TimesNewRomanPS"/>
              </a:rPr>
              <a:t>rupture</a:t>
            </a:r>
            <a:endParaRPr lang="it-IT" sz="2400" dirty="0">
              <a:solidFill>
                <a:srgbClr val="FF0000"/>
              </a:solidFill>
            </a:endParaRPr>
          </a:p>
        </p:txBody>
      </p:sp>
      <p:sp>
        <p:nvSpPr>
          <p:cNvPr id="4" name="CasellaDiTesto 3">
            <a:extLst>
              <a:ext uri="{FF2B5EF4-FFF2-40B4-BE49-F238E27FC236}">
                <a16:creationId xmlns:a16="http://schemas.microsoft.com/office/drawing/2014/main" id="{87273338-EB79-44DF-81F3-0F844C381454}"/>
              </a:ext>
            </a:extLst>
          </p:cNvPr>
          <p:cNvSpPr txBox="1"/>
          <p:nvPr/>
        </p:nvSpPr>
        <p:spPr>
          <a:xfrm>
            <a:off x="2248525" y="344773"/>
            <a:ext cx="7480091" cy="1323439"/>
          </a:xfrm>
          <a:prstGeom prst="rect">
            <a:avLst/>
          </a:prstGeom>
          <a:noFill/>
        </p:spPr>
        <p:txBody>
          <a:bodyPr wrap="square" rtlCol="0">
            <a:spAutoFit/>
          </a:bodyPr>
          <a:lstStyle/>
          <a:p>
            <a:pPr algn="ctr"/>
            <a:r>
              <a:rPr lang="it-IT" sz="4000" b="1" i="1" u="none" strike="noStrike" baseline="0" dirty="0" err="1">
                <a:solidFill>
                  <a:srgbClr val="002060"/>
                </a:solidFill>
                <a:latin typeface="TimesNewRomanPS-BoldItalic"/>
              </a:rPr>
              <a:t>Liver</a:t>
            </a:r>
            <a:r>
              <a:rPr lang="it-IT" sz="4000" b="1" i="1" u="none" strike="noStrike" baseline="0" dirty="0">
                <a:solidFill>
                  <a:srgbClr val="002060"/>
                </a:solidFill>
                <a:latin typeface="TimesNewRomanPS-BoldItalic"/>
              </a:rPr>
              <a:t> </a:t>
            </a:r>
            <a:r>
              <a:rPr lang="it-IT" sz="4000" b="1" i="1" u="none" strike="noStrike" baseline="0" dirty="0" err="1">
                <a:solidFill>
                  <a:srgbClr val="002060"/>
                </a:solidFill>
                <a:latin typeface="TimesNewRomanPS-BoldItalic"/>
              </a:rPr>
              <a:t>Rupture</a:t>
            </a:r>
            <a:endParaRPr lang="it-IT" sz="4000" b="1" i="1" u="none" strike="noStrike" baseline="0" dirty="0">
              <a:solidFill>
                <a:srgbClr val="002060"/>
              </a:solidFill>
              <a:latin typeface="TimesNewRomanPS-BoldItalic"/>
            </a:endParaRPr>
          </a:p>
          <a:p>
            <a:pPr algn="ctr"/>
            <a:endParaRPr lang="it-IT" sz="4000" dirty="0">
              <a:solidFill>
                <a:srgbClr val="002060"/>
              </a:solidFill>
            </a:endParaRPr>
          </a:p>
        </p:txBody>
      </p:sp>
    </p:spTree>
    <p:extLst>
      <p:ext uri="{BB962C8B-B14F-4D97-AF65-F5344CB8AC3E}">
        <p14:creationId xmlns:p14="http://schemas.microsoft.com/office/powerpoint/2010/main" val="413521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5B33CC2-A6B2-4486-96D9-BBC205E01EE8}"/>
              </a:ext>
            </a:extLst>
          </p:cNvPr>
          <p:cNvSpPr txBox="1"/>
          <p:nvPr/>
        </p:nvSpPr>
        <p:spPr>
          <a:xfrm>
            <a:off x="689548" y="1501036"/>
            <a:ext cx="10724686" cy="4524315"/>
          </a:xfrm>
          <a:prstGeom prst="rect">
            <a:avLst/>
          </a:prstGeom>
          <a:noFill/>
        </p:spPr>
        <p:txBody>
          <a:bodyPr wrap="square">
            <a:spAutoFit/>
          </a:bodyPr>
          <a:lstStyle/>
          <a:p>
            <a:pPr marL="342900" indent="-342900" algn="l">
              <a:buFont typeface="Arial" panose="020B0604020202020204" pitchFamily="34" charset="0"/>
              <a:buChar char="•"/>
            </a:pPr>
            <a:r>
              <a:rPr lang="en-US" sz="2400" dirty="0">
                <a:solidFill>
                  <a:srgbClr val="FF0000"/>
                </a:solidFill>
                <a:latin typeface="TimesNewRomanPS"/>
              </a:rPr>
              <a:t>High Clinical suspicion </a:t>
            </a:r>
            <a:r>
              <a:rPr lang="en-US" sz="2400" dirty="0">
                <a:solidFill>
                  <a:srgbClr val="002060"/>
                </a:solidFill>
                <a:latin typeface="TimesNewRomanPS"/>
              </a:rPr>
              <a:t>is the key to prompt and accurate diagnosis. </a:t>
            </a:r>
          </a:p>
          <a:p>
            <a:pPr marL="342900" indent="-342900" algn="l">
              <a:buFont typeface="Arial" panose="020B0604020202020204" pitchFamily="34" charset="0"/>
              <a:buChar char="•"/>
            </a:pPr>
            <a:endParaRPr lang="en-US" sz="2400" dirty="0">
              <a:solidFill>
                <a:srgbClr val="FF0000"/>
              </a:solidFill>
              <a:latin typeface="TimesNewRomanPS"/>
            </a:endParaRPr>
          </a:p>
          <a:p>
            <a:pPr marL="342900" indent="-342900" algn="l">
              <a:buFont typeface="Arial" panose="020B0604020202020204" pitchFamily="34" charset="0"/>
              <a:buChar char="•"/>
            </a:pPr>
            <a:r>
              <a:rPr lang="en-US" sz="2400" dirty="0">
                <a:solidFill>
                  <a:srgbClr val="FF0000"/>
                </a:solidFill>
                <a:latin typeface="TimesNewRomanPS"/>
              </a:rPr>
              <a:t>Pain in the right upper quadrant and/or epigastric area </a:t>
            </a:r>
            <a:r>
              <a:rPr lang="en-US" sz="2400" dirty="0">
                <a:solidFill>
                  <a:srgbClr val="002060"/>
                </a:solidFill>
                <a:latin typeface="TimesNewRomanPS"/>
              </a:rPr>
              <a:t>and focal tenderness.</a:t>
            </a:r>
          </a:p>
          <a:p>
            <a:pPr marL="342900" indent="-342900" algn="l">
              <a:buFont typeface="Arial" panose="020B0604020202020204" pitchFamily="34" charset="0"/>
              <a:buChar char="•"/>
            </a:pPr>
            <a:endParaRPr lang="en-US" sz="2400" dirty="0">
              <a:solidFill>
                <a:srgbClr val="FF0000"/>
              </a:solidFill>
              <a:latin typeface="TimesNewRomanPS"/>
            </a:endParaRPr>
          </a:p>
          <a:p>
            <a:pPr marL="342900" indent="-342900" algn="l">
              <a:buFont typeface="Arial" panose="020B0604020202020204" pitchFamily="34" charset="0"/>
              <a:buChar char="•"/>
            </a:pPr>
            <a:r>
              <a:rPr lang="en-US" sz="2400" dirty="0">
                <a:solidFill>
                  <a:srgbClr val="FF0000"/>
                </a:solidFill>
                <a:latin typeface="TimesNewRomanPS"/>
              </a:rPr>
              <a:t>Bilateral shoulder-tip pain</a:t>
            </a:r>
            <a:r>
              <a:rPr lang="en-US" sz="2400" dirty="0">
                <a:solidFill>
                  <a:srgbClr val="002060"/>
                </a:solidFill>
                <a:latin typeface="TimesNewRomanPS"/>
              </a:rPr>
              <a:t> is suggestive </a:t>
            </a:r>
            <a:r>
              <a:rPr lang="it-IT" sz="2400" dirty="0">
                <a:solidFill>
                  <a:srgbClr val="002060"/>
                </a:solidFill>
                <a:latin typeface="TimesNewRomanPS"/>
              </a:rPr>
              <a:t>of </a:t>
            </a:r>
            <a:r>
              <a:rPr lang="it-IT" sz="2400" dirty="0" err="1">
                <a:solidFill>
                  <a:srgbClr val="002060"/>
                </a:solidFill>
                <a:latin typeface="TimesNewRomanPS"/>
              </a:rPr>
              <a:t>intraabdominal</a:t>
            </a:r>
            <a:r>
              <a:rPr lang="it-IT" sz="2400" dirty="0">
                <a:solidFill>
                  <a:srgbClr val="002060"/>
                </a:solidFill>
                <a:latin typeface="TimesNewRomanPS"/>
              </a:rPr>
              <a:t> </a:t>
            </a:r>
            <a:r>
              <a:rPr lang="it-IT" sz="2400" dirty="0" err="1">
                <a:solidFill>
                  <a:srgbClr val="002060"/>
                </a:solidFill>
                <a:latin typeface="TimesNewRomanPS"/>
              </a:rPr>
              <a:t>hemorrhage</a:t>
            </a:r>
            <a:r>
              <a:rPr lang="it-IT" sz="2400" dirty="0">
                <a:solidFill>
                  <a:srgbClr val="002060"/>
                </a:solidFill>
                <a:latin typeface="TimesNewRomanPS"/>
              </a:rPr>
              <a:t>. </a:t>
            </a:r>
          </a:p>
          <a:p>
            <a:pPr marL="342900" indent="-342900" algn="l">
              <a:buFont typeface="Arial" panose="020B0604020202020204" pitchFamily="34" charset="0"/>
              <a:buChar char="•"/>
            </a:pPr>
            <a:endParaRPr lang="it-IT" sz="2400" dirty="0">
              <a:solidFill>
                <a:srgbClr val="002060"/>
              </a:solidFill>
              <a:latin typeface="TimesNewRomanPS"/>
            </a:endParaRPr>
          </a:p>
          <a:p>
            <a:pPr marL="342900" indent="-342900" algn="l">
              <a:buFont typeface="Arial" panose="020B0604020202020204" pitchFamily="34" charset="0"/>
              <a:buChar char="•"/>
            </a:pPr>
            <a:r>
              <a:rPr lang="it-IT" sz="2400" dirty="0" err="1">
                <a:solidFill>
                  <a:srgbClr val="002060"/>
                </a:solidFill>
                <a:latin typeface="TimesNewRomanPS"/>
              </a:rPr>
              <a:t>Rarely</a:t>
            </a:r>
            <a:r>
              <a:rPr lang="it-IT" sz="2400" dirty="0">
                <a:solidFill>
                  <a:srgbClr val="002060"/>
                </a:solidFill>
                <a:latin typeface="TimesNewRomanPS"/>
              </a:rPr>
              <a:t>, </a:t>
            </a:r>
            <a:r>
              <a:rPr lang="en-US" sz="2400" dirty="0">
                <a:solidFill>
                  <a:srgbClr val="002060"/>
                </a:solidFill>
                <a:latin typeface="TimesNewRomanPS"/>
              </a:rPr>
              <a:t>an </a:t>
            </a:r>
            <a:r>
              <a:rPr lang="en-US" sz="2400" dirty="0">
                <a:solidFill>
                  <a:srgbClr val="FF0000"/>
                </a:solidFill>
                <a:latin typeface="TimesNewRomanPS"/>
              </a:rPr>
              <a:t>abdominal mass may be palpated</a:t>
            </a:r>
            <a:r>
              <a:rPr lang="en-US" sz="2400" dirty="0">
                <a:solidFill>
                  <a:srgbClr val="002060"/>
                </a:solidFill>
                <a:latin typeface="TimesNewRomanPS"/>
              </a:rPr>
              <a:t>: if any, avoid further manipulations which may cause the hematoma to rupture. </a:t>
            </a:r>
          </a:p>
          <a:p>
            <a:pPr marL="342900" indent="-342900" algn="l">
              <a:buFont typeface="Arial" panose="020B0604020202020204" pitchFamily="34" charset="0"/>
              <a:buChar char="•"/>
            </a:pPr>
            <a:endParaRPr lang="en-US" sz="2400" dirty="0">
              <a:solidFill>
                <a:srgbClr val="FF0000"/>
              </a:solidFill>
              <a:latin typeface="TimesNewRomanPS"/>
            </a:endParaRPr>
          </a:p>
          <a:p>
            <a:pPr marL="342900" indent="-342900" algn="l">
              <a:buFont typeface="Arial" panose="020B0604020202020204" pitchFamily="34" charset="0"/>
              <a:buChar char="•"/>
            </a:pPr>
            <a:r>
              <a:rPr lang="en-US" sz="2400" dirty="0">
                <a:solidFill>
                  <a:srgbClr val="FF0000"/>
                </a:solidFill>
                <a:latin typeface="TimesNewRomanPS"/>
              </a:rPr>
              <a:t>Imaging techniques</a:t>
            </a:r>
            <a:r>
              <a:rPr lang="en-US" sz="2400" dirty="0">
                <a:solidFill>
                  <a:srgbClr val="002060"/>
                </a:solidFill>
                <a:latin typeface="TimesNewRomanPS"/>
              </a:rPr>
              <a:t>: ultrasound, computed tomography (CT), or Magnetic resonance imaging (MRI) may enable early and accurate diagnosis of liver hematoma </a:t>
            </a:r>
            <a:r>
              <a:rPr lang="it-IT" sz="2400" dirty="0">
                <a:solidFill>
                  <a:srgbClr val="002060"/>
                </a:solidFill>
                <a:latin typeface="TimesNewRomanPS"/>
              </a:rPr>
              <a:t>or </a:t>
            </a:r>
            <a:r>
              <a:rPr lang="it-IT" sz="2400" dirty="0" err="1">
                <a:solidFill>
                  <a:srgbClr val="002060"/>
                </a:solidFill>
                <a:latin typeface="TimesNewRomanPS"/>
              </a:rPr>
              <a:t>rupture</a:t>
            </a:r>
            <a:endParaRPr lang="it-IT" sz="2400" dirty="0">
              <a:solidFill>
                <a:srgbClr val="002060"/>
              </a:solidFill>
              <a:latin typeface="TimesNewRomanPS"/>
            </a:endParaRPr>
          </a:p>
        </p:txBody>
      </p:sp>
      <p:sp>
        <p:nvSpPr>
          <p:cNvPr id="5" name="CasellaDiTesto 4">
            <a:extLst>
              <a:ext uri="{FF2B5EF4-FFF2-40B4-BE49-F238E27FC236}">
                <a16:creationId xmlns:a16="http://schemas.microsoft.com/office/drawing/2014/main" id="{D42F2AC8-DB68-443F-BC8E-2455E09CE875}"/>
              </a:ext>
            </a:extLst>
          </p:cNvPr>
          <p:cNvSpPr txBox="1"/>
          <p:nvPr/>
        </p:nvSpPr>
        <p:spPr>
          <a:xfrm>
            <a:off x="1412302" y="448583"/>
            <a:ext cx="8346551" cy="646331"/>
          </a:xfrm>
          <a:prstGeom prst="rect">
            <a:avLst/>
          </a:prstGeom>
          <a:noFill/>
        </p:spPr>
        <p:txBody>
          <a:bodyPr wrap="square">
            <a:spAutoFit/>
          </a:bodyPr>
          <a:lstStyle/>
          <a:p>
            <a:pPr algn="ctr"/>
            <a:r>
              <a:rPr lang="it-IT" b="1" dirty="0">
                <a:solidFill>
                  <a:srgbClr val="002060"/>
                </a:solidFill>
                <a:latin typeface="TimesNewRomanPS-Bold"/>
              </a:rPr>
              <a:t>LIVER EMATOMA AND /OR RUPTURE</a:t>
            </a:r>
            <a:r>
              <a:rPr lang="it-IT" sz="1800" b="1" i="1" u="none" strike="noStrike" baseline="0" dirty="0">
                <a:solidFill>
                  <a:srgbClr val="002060"/>
                </a:solidFill>
                <a:latin typeface="TimesNewRomanPS-BoldItalic"/>
              </a:rPr>
              <a:t>: </a:t>
            </a:r>
          </a:p>
          <a:p>
            <a:pPr algn="ctr"/>
            <a:r>
              <a:rPr lang="it-IT" sz="1800" b="1" i="0" u="none" strike="noStrike" baseline="0" dirty="0">
                <a:solidFill>
                  <a:srgbClr val="002060"/>
                </a:solidFill>
                <a:latin typeface="TimesNewRomanPS-Bold"/>
              </a:rPr>
              <a:t>CLINICAL MANIFESTATIONS AND DIAGNOSIS</a:t>
            </a:r>
          </a:p>
        </p:txBody>
      </p:sp>
    </p:spTree>
    <p:extLst>
      <p:ext uri="{BB962C8B-B14F-4D97-AF65-F5344CB8AC3E}">
        <p14:creationId xmlns:p14="http://schemas.microsoft.com/office/powerpoint/2010/main" val="229652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76DC380-A5CC-445D-82D6-88FEFADEE28F}"/>
              </a:ext>
            </a:extLst>
          </p:cNvPr>
          <p:cNvSpPr>
            <a:spLocks noGrp="1"/>
          </p:cNvSpPr>
          <p:nvPr>
            <p:ph sz="half" idx="1"/>
          </p:nvPr>
        </p:nvSpPr>
        <p:spPr>
          <a:xfrm>
            <a:off x="838200" y="1724425"/>
            <a:ext cx="5181602" cy="4861861"/>
          </a:xfrm>
        </p:spPr>
        <p:txBody>
          <a:bodyPr/>
          <a:lstStyle/>
          <a:p>
            <a:pPr algn="l"/>
            <a:r>
              <a:rPr lang="en-US" sz="2000" b="0" i="0" u="none" strike="noStrike" baseline="0" dirty="0">
                <a:solidFill>
                  <a:srgbClr val="000066"/>
                </a:solidFill>
                <a:latin typeface="TimesNewRomanPS"/>
              </a:rPr>
              <a:t>multidisciplinary approach in a tertiary care facility, if possible.</a:t>
            </a:r>
          </a:p>
          <a:p>
            <a:pPr algn="l"/>
            <a:r>
              <a:rPr lang="en-US" sz="2000" dirty="0">
                <a:solidFill>
                  <a:srgbClr val="000066"/>
                </a:solidFill>
                <a:latin typeface="TimesNewRomanPS"/>
              </a:rPr>
              <a:t>F</a:t>
            </a:r>
            <a:r>
              <a:rPr lang="en-US" sz="2000" b="0" i="0" u="none" strike="noStrike" baseline="0" dirty="0">
                <a:solidFill>
                  <a:srgbClr val="000066"/>
                </a:solidFill>
                <a:latin typeface="TimesNewRomanPS"/>
              </a:rPr>
              <a:t>irst priority: to stabilize the maternal</a:t>
            </a:r>
          </a:p>
          <a:p>
            <a:pPr marL="0" indent="0" algn="l">
              <a:buNone/>
            </a:pPr>
            <a:r>
              <a:rPr lang="it-IT" sz="2000" b="0" i="0" u="none" strike="noStrike" baseline="0" dirty="0">
                <a:solidFill>
                  <a:srgbClr val="000066"/>
                </a:solidFill>
                <a:latin typeface="TimesNewRomanPS"/>
              </a:rPr>
              <a:t>    </a:t>
            </a:r>
            <a:r>
              <a:rPr lang="it-IT" sz="2000" b="0" i="0" u="none" strike="noStrike" baseline="0" dirty="0" err="1">
                <a:solidFill>
                  <a:srgbClr val="000066"/>
                </a:solidFill>
                <a:latin typeface="TimesNewRomanPS"/>
              </a:rPr>
              <a:t>hemodynamic</a:t>
            </a:r>
            <a:r>
              <a:rPr lang="it-IT" sz="2000" b="0" i="0" u="none" strike="noStrike" baseline="0" dirty="0">
                <a:solidFill>
                  <a:srgbClr val="000066"/>
                </a:solidFill>
                <a:latin typeface="TimesNewRomanPS"/>
              </a:rPr>
              <a:t> status. </a:t>
            </a:r>
          </a:p>
          <a:p>
            <a:pPr algn="l"/>
            <a:r>
              <a:rPr lang="it-IT" sz="2000" b="0" i="0" u="none" strike="noStrike" baseline="0" dirty="0">
                <a:solidFill>
                  <a:srgbClr val="000066"/>
                </a:solidFill>
                <a:latin typeface="TimesNewRomanPS"/>
              </a:rPr>
              <a:t>Aggressive </a:t>
            </a:r>
            <a:r>
              <a:rPr lang="it-IT" sz="2000" b="0" i="0" u="none" strike="noStrike" baseline="0" dirty="0" err="1">
                <a:solidFill>
                  <a:srgbClr val="000066"/>
                </a:solidFill>
                <a:latin typeface="TimesNewRomanPS"/>
              </a:rPr>
              <a:t>blood</a:t>
            </a:r>
            <a:r>
              <a:rPr lang="it-IT" sz="2000" b="0" i="0" u="none" strike="noStrike" baseline="0" dirty="0">
                <a:solidFill>
                  <a:srgbClr val="000066"/>
                </a:solidFill>
                <a:latin typeface="TimesNewRomanPS"/>
              </a:rPr>
              <a:t> </a:t>
            </a:r>
            <a:r>
              <a:rPr lang="en-US" sz="2000" b="0" i="0" u="none" strike="noStrike" baseline="0" dirty="0">
                <a:solidFill>
                  <a:srgbClr val="000066"/>
                </a:solidFill>
                <a:latin typeface="TimesNewRomanPS"/>
              </a:rPr>
              <a:t>transfusion may be necessary. </a:t>
            </a:r>
          </a:p>
          <a:p>
            <a:pPr algn="l"/>
            <a:r>
              <a:rPr lang="en-US" sz="2000" b="0" i="0" u="none" strike="noStrike" baseline="0" dirty="0">
                <a:solidFill>
                  <a:srgbClr val="000066"/>
                </a:solidFill>
                <a:latin typeface="TimesNewRomanPS"/>
              </a:rPr>
              <a:t>Immediate consultation with a staff anesthesiologist and a general or vascular surgeon is indicated.</a:t>
            </a:r>
          </a:p>
          <a:p>
            <a:pPr algn="l"/>
            <a:r>
              <a:rPr lang="en-US" sz="2000" dirty="0">
                <a:solidFill>
                  <a:srgbClr val="000066"/>
                </a:solidFill>
                <a:latin typeface="TimesNewRomanPS"/>
              </a:rPr>
              <a:t>If</a:t>
            </a:r>
            <a:r>
              <a:rPr lang="en-US" sz="2000" b="0" i="0" u="none" strike="noStrike" baseline="0" dirty="0">
                <a:solidFill>
                  <a:srgbClr val="000066"/>
                </a:solidFill>
                <a:latin typeface="TimesNewRomanPS"/>
              </a:rPr>
              <a:t> liver hematoma in</a:t>
            </a:r>
            <a:r>
              <a:rPr lang="en-US" sz="2000" dirty="0">
                <a:solidFill>
                  <a:srgbClr val="000066"/>
                </a:solidFill>
                <a:latin typeface="TimesNewRomanPS"/>
              </a:rPr>
              <a:t> </a:t>
            </a:r>
            <a:r>
              <a:rPr lang="en-US" sz="2000" b="0" i="0" u="none" strike="noStrike" baseline="0" dirty="0">
                <a:solidFill>
                  <a:srgbClr val="000066"/>
                </a:solidFill>
                <a:latin typeface="TimesNewRomanPS"/>
              </a:rPr>
              <a:t>the antepartum period without evidence of rupture</a:t>
            </a:r>
            <a:r>
              <a:rPr lang="en-US" sz="2000" dirty="0">
                <a:solidFill>
                  <a:srgbClr val="000066"/>
                </a:solidFill>
                <a:latin typeface="TimesNewRomanPS"/>
              </a:rPr>
              <a:t>: </a:t>
            </a:r>
            <a:r>
              <a:rPr lang="en-US" sz="2000" b="0" i="0" u="none" strike="noStrike" baseline="0" dirty="0">
                <a:solidFill>
                  <a:srgbClr val="000066"/>
                </a:solidFill>
                <a:latin typeface="TimesNewRomanPS"/>
              </a:rPr>
              <a:t>immediate exploratory laparotomy  and cesarean delivery </a:t>
            </a:r>
          </a:p>
          <a:p>
            <a:pPr marL="0" indent="0" algn="l">
              <a:buNone/>
            </a:pPr>
            <a:r>
              <a:rPr lang="en-US" sz="2000" b="0" i="0" u="none" strike="noStrike" baseline="0" dirty="0">
                <a:latin typeface="TimesNewRomanPS"/>
              </a:rPr>
              <a:t> </a:t>
            </a:r>
            <a:endParaRPr lang="it-IT" sz="4800" dirty="0"/>
          </a:p>
        </p:txBody>
      </p:sp>
      <p:sp>
        <p:nvSpPr>
          <p:cNvPr id="4" name="Segnaposto contenuto 3">
            <a:extLst>
              <a:ext uri="{FF2B5EF4-FFF2-40B4-BE49-F238E27FC236}">
                <a16:creationId xmlns:a16="http://schemas.microsoft.com/office/drawing/2014/main" id="{E43081C8-4C1A-45CA-A96D-A924D173B9C5}"/>
              </a:ext>
            </a:extLst>
          </p:cNvPr>
          <p:cNvSpPr>
            <a:spLocks noGrp="1"/>
          </p:cNvSpPr>
          <p:nvPr>
            <p:ph sz="half" idx="2"/>
          </p:nvPr>
        </p:nvSpPr>
        <p:spPr>
          <a:xfrm>
            <a:off x="6172200" y="1897852"/>
            <a:ext cx="5746532" cy="4735732"/>
          </a:xfrm>
        </p:spPr>
        <p:txBody>
          <a:bodyPr/>
          <a:lstStyle/>
          <a:p>
            <a:pPr algn="l"/>
            <a:r>
              <a:rPr lang="en-US" sz="1600" b="0" i="0" u="none" strike="noStrike" baseline="0" dirty="0">
                <a:solidFill>
                  <a:srgbClr val="000066"/>
                </a:solidFill>
                <a:latin typeface="TimesNewRomanPS"/>
              </a:rPr>
              <a:t>If there is evidence of liver rupture, prompt surgical intervention under general endotracheal anesthesia is mandated. </a:t>
            </a:r>
          </a:p>
          <a:p>
            <a:pPr algn="just"/>
            <a:r>
              <a:rPr lang="en-US" sz="1600" dirty="0">
                <a:solidFill>
                  <a:srgbClr val="000066"/>
                </a:solidFill>
                <a:latin typeface="TimesNewRomanPS"/>
              </a:rPr>
              <a:t>F</a:t>
            </a:r>
            <a:r>
              <a:rPr lang="en-US" sz="1400" b="0" i="0" u="none" strike="noStrike" baseline="0" dirty="0">
                <a:solidFill>
                  <a:srgbClr val="000066"/>
                </a:solidFill>
                <a:latin typeface="TimesNewRomanPS"/>
              </a:rPr>
              <a:t>ocus</a:t>
            </a:r>
            <a:r>
              <a:rPr lang="en-US" sz="1600" b="0" i="0" u="none" strike="noStrike" baseline="0" dirty="0">
                <a:solidFill>
                  <a:srgbClr val="000066"/>
                </a:solidFill>
                <a:latin typeface="TimesNewRomanPS"/>
              </a:rPr>
              <a:t> on the need for invasive hemodynamic monitoring and on blood product replacement and correction of coagulopathy,  if indicated. After delivery of the fetus through a vertical skin incision, the upper abdomen should be explored. Among several approaches to the management of liver rupture , a decision of which approach to take depends on the hemodynamic status of the patient, the extent of the rupture, the magnitude and rate of ongoing hemorrhage, and the experience of the surgeons. </a:t>
            </a:r>
          </a:p>
          <a:p>
            <a:r>
              <a:rPr lang="en-US" sz="1600" dirty="0">
                <a:solidFill>
                  <a:srgbClr val="FF0000"/>
                </a:solidFill>
                <a:latin typeface="TimesNewRomanPS"/>
              </a:rPr>
              <a:t>Hepatic artery </a:t>
            </a:r>
            <a:r>
              <a:rPr lang="en-US" sz="1600" b="0" i="0" u="none" strike="noStrike" baseline="0" dirty="0">
                <a:solidFill>
                  <a:srgbClr val="FF0000"/>
                </a:solidFill>
                <a:latin typeface="TimesNewRomanPS"/>
              </a:rPr>
              <a:t>embolization was reported </a:t>
            </a:r>
            <a:r>
              <a:rPr lang="en-US" sz="1600" b="0" i="0" u="none" strike="noStrike" baseline="0" dirty="0">
                <a:solidFill>
                  <a:srgbClr val="000066"/>
                </a:solidFill>
                <a:latin typeface="TimesNewRomanPS"/>
              </a:rPr>
              <a:t>to have the highest maternal survival rate of around 90% and should  be attempted if hemorrhage can be controlled and if the patient </a:t>
            </a:r>
            <a:r>
              <a:rPr lang="it-IT" sz="1600" b="0" i="0" u="none" strike="noStrike" baseline="0" dirty="0" err="1">
                <a:solidFill>
                  <a:srgbClr val="000066"/>
                </a:solidFill>
                <a:latin typeface="TimesNewRomanPS"/>
              </a:rPr>
              <a:t>is</a:t>
            </a:r>
            <a:r>
              <a:rPr lang="it-IT" sz="1600" b="0" i="0" u="none" strike="noStrike" baseline="0" dirty="0">
                <a:solidFill>
                  <a:srgbClr val="000066"/>
                </a:solidFill>
                <a:latin typeface="TimesNewRomanPS"/>
              </a:rPr>
              <a:t> </a:t>
            </a:r>
            <a:r>
              <a:rPr lang="it-IT" sz="1600" b="0" i="0" u="none" strike="noStrike" baseline="0" dirty="0" err="1">
                <a:solidFill>
                  <a:srgbClr val="000066"/>
                </a:solidFill>
                <a:latin typeface="TimesNewRomanPS"/>
              </a:rPr>
              <a:t>hemodynamically</a:t>
            </a:r>
            <a:r>
              <a:rPr lang="it-IT" sz="1600" b="0" i="0" u="none" strike="noStrike" baseline="0" dirty="0">
                <a:solidFill>
                  <a:srgbClr val="000066"/>
                </a:solidFill>
                <a:latin typeface="TimesNewRomanPS"/>
              </a:rPr>
              <a:t> </a:t>
            </a:r>
            <a:r>
              <a:rPr lang="it-IT" sz="1600" b="0" i="0" u="none" strike="noStrike" baseline="0" dirty="0" err="1">
                <a:solidFill>
                  <a:srgbClr val="000066"/>
                </a:solidFill>
                <a:latin typeface="TimesNewRomanPS"/>
              </a:rPr>
              <a:t>stable</a:t>
            </a:r>
            <a:r>
              <a:rPr lang="it-IT" sz="1600" b="0" i="0" u="none" strike="noStrike" baseline="0" dirty="0">
                <a:solidFill>
                  <a:srgbClr val="000066"/>
                </a:solidFill>
                <a:latin typeface="TimesNewRomanPS"/>
              </a:rPr>
              <a:t>.</a:t>
            </a:r>
          </a:p>
        </p:txBody>
      </p:sp>
      <p:sp>
        <p:nvSpPr>
          <p:cNvPr id="6" name="Titolo 5">
            <a:extLst>
              <a:ext uri="{FF2B5EF4-FFF2-40B4-BE49-F238E27FC236}">
                <a16:creationId xmlns:a16="http://schemas.microsoft.com/office/drawing/2014/main" id="{59920C87-6237-4B30-9AFE-038A15DCF333}"/>
              </a:ext>
            </a:extLst>
          </p:cNvPr>
          <p:cNvSpPr>
            <a:spLocks noGrp="1"/>
          </p:cNvSpPr>
          <p:nvPr>
            <p:ph type="title"/>
          </p:nvPr>
        </p:nvSpPr>
        <p:spPr>
          <a:xfrm>
            <a:off x="838200" y="192883"/>
            <a:ext cx="10515600" cy="1325563"/>
          </a:xfrm>
        </p:spPr>
        <p:txBody>
          <a:bodyPr/>
          <a:lstStyle/>
          <a:p>
            <a:pPr algn="ctr"/>
            <a:r>
              <a:rPr lang="it-IT" sz="2800" i="0" u="none" strike="noStrike" baseline="0" dirty="0">
                <a:solidFill>
                  <a:srgbClr val="002060"/>
                </a:solidFill>
                <a:latin typeface="Algerian" panose="04020705040A02060702" pitchFamily="82" charset="0"/>
              </a:rPr>
              <a:t>MANAGEMENT</a:t>
            </a:r>
            <a:endParaRPr lang="it-IT" sz="239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640152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0A0784-0FE4-471F-90EB-37A4571ADB6E}"/>
              </a:ext>
            </a:extLst>
          </p:cNvPr>
          <p:cNvSpPr>
            <a:spLocks noGrp="1"/>
          </p:cNvSpPr>
          <p:nvPr>
            <p:ph type="title"/>
          </p:nvPr>
        </p:nvSpPr>
        <p:spPr>
          <a:xfrm>
            <a:off x="838200" y="297393"/>
            <a:ext cx="10515600" cy="1325563"/>
          </a:xfrm>
        </p:spPr>
        <p:txBody>
          <a:bodyPr/>
          <a:lstStyle/>
          <a:p>
            <a:pPr algn="ctr"/>
            <a:r>
              <a:rPr lang="it-IT" sz="4000" dirty="0">
                <a:solidFill>
                  <a:srgbClr val="002060"/>
                </a:solidFill>
                <a:latin typeface="Algerian" panose="04020705040A02060702" pitchFamily="82" charset="0"/>
              </a:rPr>
              <a:t>PULMONARY EDEMA</a:t>
            </a:r>
          </a:p>
        </p:txBody>
      </p:sp>
      <p:sp>
        <p:nvSpPr>
          <p:cNvPr id="3" name="Segnaposto contenuto 2">
            <a:extLst>
              <a:ext uri="{FF2B5EF4-FFF2-40B4-BE49-F238E27FC236}">
                <a16:creationId xmlns:a16="http://schemas.microsoft.com/office/drawing/2014/main" id="{B763BE7E-ACCB-4889-82C8-F929B5CE40B2}"/>
              </a:ext>
            </a:extLst>
          </p:cNvPr>
          <p:cNvSpPr>
            <a:spLocks noGrp="1"/>
          </p:cNvSpPr>
          <p:nvPr>
            <p:ph sz="half" idx="1"/>
          </p:nvPr>
        </p:nvSpPr>
        <p:spPr>
          <a:xfrm>
            <a:off x="838200" y="1963250"/>
            <a:ext cx="5181600" cy="4251960"/>
          </a:xfrm>
        </p:spPr>
        <p:txBody>
          <a:bodyPr/>
          <a:lstStyle/>
          <a:p>
            <a:r>
              <a:rPr lang="it-IT" sz="2000" dirty="0">
                <a:solidFill>
                  <a:srgbClr val="002060"/>
                </a:solidFill>
              </a:rPr>
              <a:t>0.05 up to 2.9% in PE</a:t>
            </a:r>
          </a:p>
          <a:p>
            <a:r>
              <a:rPr lang="it-IT" sz="2000" dirty="0">
                <a:solidFill>
                  <a:srgbClr val="002060"/>
                </a:solidFill>
              </a:rPr>
              <a:t>70% after delivery 30% </a:t>
            </a:r>
            <a:r>
              <a:rPr lang="it-IT" sz="2000" dirty="0" err="1">
                <a:solidFill>
                  <a:srgbClr val="002060"/>
                </a:solidFill>
              </a:rPr>
              <a:t>before</a:t>
            </a:r>
            <a:endParaRPr lang="it-IT" sz="2000" dirty="0">
              <a:solidFill>
                <a:srgbClr val="002060"/>
              </a:solidFill>
            </a:endParaRPr>
          </a:p>
          <a:p>
            <a:r>
              <a:rPr lang="it-IT" sz="2000" dirty="0" err="1">
                <a:solidFill>
                  <a:srgbClr val="002060"/>
                </a:solidFill>
              </a:rPr>
              <a:t>Worsening</a:t>
            </a:r>
            <a:r>
              <a:rPr lang="it-IT" sz="2000" dirty="0">
                <a:solidFill>
                  <a:srgbClr val="002060"/>
                </a:solidFill>
              </a:rPr>
              <a:t> </a:t>
            </a:r>
            <a:r>
              <a:rPr lang="it-IT" sz="2000" dirty="0" err="1">
                <a:solidFill>
                  <a:srgbClr val="002060"/>
                </a:solidFill>
              </a:rPr>
              <a:t>dyspnea</a:t>
            </a:r>
            <a:r>
              <a:rPr lang="it-IT" sz="2000" dirty="0">
                <a:solidFill>
                  <a:srgbClr val="002060"/>
                </a:solidFill>
              </a:rPr>
              <a:t>/</a:t>
            </a:r>
            <a:r>
              <a:rPr lang="it-IT" sz="2000" dirty="0" err="1">
                <a:solidFill>
                  <a:srgbClr val="002060"/>
                </a:solidFill>
              </a:rPr>
              <a:t>orthopnea</a:t>
            </a:r>
            <a:r>
              <a:rPr lang="it-IT" sz="2000" dirty="0">
                <a:solidFill>
                  <a:srgbClr val="002060"/>
                </a:solidFill>
              </a:rPr>
              <a:t>, </a:t>
            </a:r>
            <a:r>
              <a:rPr lang="it-IT" sz="2000" dirty="0" err="1">
                <a:solidFill>
                  <a:srgbClr val="002060"/>
                </a:solidFill>
              </a:rPr>
              <a:t>auditory</a:t>
            </a:r>
            <a:r>
              <a:rPr lang="it-IT" sz="2000" dirty="0">
                <a:solidFill>
                  <a:srgbClr val="002060"/>
                </a:solidFill>
              </a:rPr>
              <a:t> </a:t>
            </a:r>
            <a:r>
              <a:rPr lang="it-IT" sz="2000" dirty="0" err="1">
                <a:solidFill>
                  <a:srgbClr val="002060"/>
                </a:solidFill>
              </a:rPr>
              <a:t>signs</a:t>
            </a:r>
            <a:r>
              <a:rPr lang="it-IT" sz="2000" dirty="0">
                <a:solidFill>
                  <a:srgbClr val="002060"/>
                </a:solidFill>
              </a:rPr>
              <a:t> , </a:t>
            </a:r>
            <a:r>
              <a:rPr lang="it-IT" sz="2000" dirty="0" err="1">
                <a:solidFill>
                  <a:srgbClr val="002060"/>
                </a:solidFill>
              </a:rPr>
              <a:t>Hypoxemia</a:t>
            </a:r>
            <a:endParaRPr lang="it-IT" sz="2000" dirty="0">
              <a:solidFill>
                <a:srgbClr val="002060"/>
              </a:solidFill>
            </a:endParaRPr>
          </a:p>
          <a:p>
            <a:r>
              <a:rPr lang="it-IT" sz="2000" dirty="0" err="1">
                <a:solidFill>
                  <a:srgbClr val="002060"/>
                </a:solidFill>
              </a:rPr>
              <a:t>Diagnosis</a:t>
            </a:r>
            <a:r>
              <a:rPr lang="it-IT" sz="2000" dirty="0">
                <a:solidFill>
                  <a:srgbClr val="002060"/>
                </a:solidFill>
              </a:rPr>
              <a:t>: EGA/ </a:t>
            </a:r>
            <a:r>
              <a:rPr lang="it-IT" sz="2000" dirty="0" err="1">
                <a:solidFill>
                  <a:srgbClr val="002060"/>
                </a:solidFill>
              </a:rPr>
              <a:t>chest</a:t>
            </a:r>
            <a:r>
              <a:rPr lang="it-IT" sz="2000" dirty="0">
                <a:solidFill>
                  <a:srgbClr val="002060"/>
                </a:solidFill>
              </a:rPr>
              <a:t> </a:t>
            </a:r>
            <a:r>
              <a:rPr lang="it-IT" sz="2000" dirty="0" err="1">
                <a:solidFill>
                  <a:srgbClr val="002060"/>
                </a:solidFill>
              </a:rPr>
              <a:t>x-ray</a:t>
            </a:r>
            <a:r>
              <a:rPr lang="it-IT" sz="2000" dirty="0">
                <a:solidFill>
                  <a:srgbClr val="002060"/>
                </a:solidFill>
              </a:rPr>
              <a:t>/</a:t>
            </a:r>
            <a:r>
              <a:rPr lang="it-IT" sz="2000" dirty="0" err="1">
                <a:solidFill>
                  <a:srgbClr val="002060"/>
                </a:solidFill>
              </a:rPr>
              <a:t>Angio</a:t>
            </a:r>
            <a:r>
              <a:rPr lang="it-IT" sz="2000" dirty="0">
                <a:solidFill>
                  <a:srgbClr val="002060"/>
                </a:solidFill>
              </a:rPr>
              <a:t> CT</a:t>
            </a:r>
          </a:p>
          <a:p>
            <a:r>
              <a:rPr lang="it-IT" sz="2000" dirty="0">
                <a:solidFill>
                  <a:srgbClr val="002060"/>
                </a:solidFill>
              </a:rPr>
              <a:t>DD: </a:t>
            </a:r>
            <a:r>
              <a:rPr lang="it-IT" sz="2000" dirty="0" err="1">
                <a:solidFill>
                  <a:srgbClr val="002060"/>
                </a:solidFill>
              </a:rPr>
              <a:t>pulmonary</a:t>
            </a:r>
            <a:r>
              <a:rPr lang="it-IT" sz="2000" dirty="0">
                <a:solidFill>
                  <a:srgbClr val="002060"/>
                </a:solidFill>
              </a:rPr>
              <a:t> </a:t>
            </a:r>
            <a:r>
              <a:rPr lang="it-IT" sz="2000" dirty="0" err="1">
                <a:solidFill>
                  <a:srgbClr val="002060"/>
                </a:solidFill>
              </a:rPr>
              <a:t>embolism</a:t>
            </a:r>
            <a:r>
              <a:rPr lang="it-IT" sz="2000" dirty="0">
                <a:solidFill>
                  <a:srgbClr val="002060"/>
                </a:solidFill>
              </a:rPr>
              <a:t>, pneumonia, </a:t>
            </a:r>
            <a:r>
              <a:rPr lang="it-IT" sz="2000" dirty="0" err="1">
                <a:solidFill>
                  <a:srgbClr val="002060"/>
                </a:solidFill>
              </a:rPr>
              <a:t>cardiomiopathy</a:t>
            </a:r>
            <a:endParaRPr lang="it-IT" sz="2000" dirty="0">
              <a:solidFill>
                <a:srgbClr val="002060"/>
              </a:solidFill>
            </a:endParaRPr>
          </a:p>
          <a:p>
            <a:pPr marL="0" indent="0">
              <a:buNone/>
            </a:pPr>
            <a:endParaRPr lang="it-IT" sz="2800" dirty="0"/>
          </a:p>
        </p:txBody>
      </p:sp>
      <p:sp>
        <p:nvSpPr>
          <p:cNvPr id="4" name="Segnaposto contenuto 3">
            <a:extLst>
              <a:ext uri="{FF2B5EF4-FFF2-40B4-BE49-F238E27FC236}">
                <a16:creationId xmlns:a16="http://schemas.microsoft.com/office/drawing/2014/main" id="{877E3802-ADFE-4726-920A-268B7A64C3C7}"/>
              </a:ext>
            </a:extLst>
          </p:cNvPr>
          <p:cNvSpPr>
            <a:spLocks noGrp="1"/>
          </p:cNvSpPr>
          <p:nvPr>
            <p:ph sz="half" idx="2"/>
          </p:nvPr>
        </p:nvSpPr>
        <p:spPr>
          <a:xfrm>
            <a:off x="6172200" y="1878584"/>
            <a:ext cx="5715000" cy="4631223"/>
          </a:xfrm>
        </p:spPr>
        <p:txBody>
          <a:bodyPr/>
          <a:lstStyle/>
          <a:p>
            <a:pPr marL="0" indent="0" algn="ctr">
              <a:buNone/>
            </a:pPr>
            <a:r>
              <a:rPr lang="it-IT" sz="2400" dirty="0">
                <a:solidFill>
                  <a:srgbClr val="002060"/>
                </a:solidFill>
              </a:rPr>
              <a:t>Management: </a:t>
            </a:r>
            <a:r>
              <a:rPr lang="it-IT" sz="2400" b="1" dirty="0">
                <a:solidFill>
                  <a:srgbClr val="FF0000"/>
                </a:solidFill>
              </a:rPr>
              <a:t>LAMNOP</a:t>
            </a:r>
            <a:endParaRPr lang="it-IT" sz="2400" dirty="0">
              <a:solidFill>
                <a:srgbClr val="002060"/>
              </a:solidFill>
            </a:endParaRPr>
          </a:p>
          <a:p>
            <a:r>
              <a:rPr lang="it-IT" sz="2000" dirty="0" err="1">
                <a:solidFill>
                  <a:srgbClr val="FF0000"/>
                </a:solidFill>
              </a:rPr>
              <a:t>Lasix</a:t>
            </a:r>
            <a:r>
              <a:rPr lang="it-IT" sz="2000" dirty="0">
                <a:solidFill>
                  <a:srgbClr val="002060"/>
                </a:solidFill>
              </a:rPr>
              <a:t> 20-40 mg/2 min IV, </a:t>
            </a:r>
            <a:r>
              <a:rPr lang="it-IT" sz="2000" dirty="0" err="1">
                <a:solidFill>
                  <a:srgbClr val="002060"/>
                </a:solidFill>
              </a:rPr>
              <a:t>if</a:t>
            </a:r>
            <a:r>
              <a:rPr lang="it-IT" sz="2000" dirty="0">
                <a:solidFill>
                  <a:srgbClr val="002060"/>
                </a:solidFill>
              </a:rPr>
              <a:t> no  </a:t>
            </a:r>
            <a:r>
              <a:rPr lang="it-IT" sz="2000" dirty="0" err="1">
                <a:solidFill>
                  <a:srgbClr val="002060"/>
                </a:solidFill>
              </a:rPr>
              <a:t>response</a:t>
            </a:r>
            <a:r>
              <a:rPr lang="it-IT" sz="2000" dirty="0">
                <a:solidFill>
                  <a:srgbClr val="002060"/>
                </a:solidFill>
              </a:rPr>
              <a:t>: &gt;40 up to 120mg in 1 </a:t>
            </a:r>
            <a:r>
              <a:rPr lang="it-IT" sz="2000" dirty="0" err="1">
                <a:solidFill>
                  <a:srgbClr val="002060"/>
                </a:solidFill>
              </a:rPr>
              <a:t>h,IV</a:t>
            </a:r>
            <a:r>
              <a:rPr lang="it-IT" sz="2000" dirty="0">
                <a:solidFill>
                  <a:srgbClr val="002060"/>
                </a:solidFill>
              </a:rPr>
              <a:t> </a:t>
            </a:r>
            <a:r>
              <a:rPr lang="it-IT" sz="2000" dirty="0" err="1">
                <a:solidFill>
                  <a:srgbClr val="002060"/>
                </a:solidFill>
              </a:rPr>
              <a:t>slowly</a:t>
            </a:r>
            <a:r>
              <a:rPr lang="it-IT" sz="2000" dirty="0">
                <a:solidFill>
                  <a:srgbClr val="002060"/>
                </a:solidFill>
              </a:rPr>
              <a:t> ( K, </a:t>
            </a:r>
            <a:r>
              <a:rPr lang="it-IT" sz="2000" dirty="0" err="1">
                <a:solidFill>
                  <a:srgbClr val="002060"/>
                </a:solidFill>
              </a:rPr>
              <a:t>if</a:t>
            </a:r>
            <a:r>
              <a:rPr lang="it-IT" sz="2000" dirty="0">
                <a:solidFill>
                  <a:srgbClr val="002060"/>
                </a:solidFill>
              </a:rPr>
              <a:t> </a:t>
            </a:r>
            <a:r>
              <a:rPr lang="it-IT" sz="2000" dirty="0" err="1">
                <a:solidFill>
                  <a:srgbClr val="002060"/>
                </a:solidFill>
              </a:rPr>
              <a:t>needed</a:t>
            </a:r>
            <a:r>
              <a:rPr lang="it-IT" sz="2000" dirty="0">
                <a:solidFill>
                  <a:srgbClr val="002060"/>
                </a:solidFill>
              </a:rPr>
              <a:t>)</a:t>
            </a:r>
          </a:p>
          <a:p>
            <a:r>
              <a:rPr lang="it-IT" sz="2000" dirty="0" err="1">
                <a:solidFill>
                  <a:srgbClr val="FF0000"/>
                </a:solidFill>
              </a:rPr>
              <a:t>Morphine</a:t>
            </a:r>
            <a:r>
              <a:rPr lang="it-IT" sz="2000" dirty="0">
                <a:solidFill>
                  <a:srgbClr val="FF0000"/>
                </a:solidFill>
              </a:rPr>
              <a:t> </a:t>
            </a:r>
            <a:r>
              <a:rPr lang="it-IT" sz="2000" dirty="0" err="1">
                <a:solidFill>
                  <a:srgbClr val="FF0000"/>
                </a:solidFill>
              </a:rPr>
              <a:t>Sulfate</a:t>
            </a:r>
            <a:r>
              <a:rPr lang="it-IT" sz="2000" dirty="0">
                <a:solidFill>
                  <a:srgbClr val="FF0000"/>
                </a:solidFill>
              </a:rPr>
              <a:t> </a:t>
            </a:r>
            <a:r>
              <a:rPr lang="it-IT" sz="2000" dirty="0">
                <a:solidFill>
                  <a:srgbClr val="002060"/>
                </a:solidFill>
              </a:rPr>
              <a:t>iv : 2up to 5 mg to &lt; </a:t>
            </a:r>
            <a:r>
              <a:rPr lang="it-IT" sz="2000" dirty="0" err="1">
                <a:solidFill>
                  <a:srgbClr val="002060"/>
                </a:solidFill>
              </a:rPr>
              <a:t>adrenergic</a:t>
            </a:r>
            <a:r>
              <a:rPr lang="it-IT" sz="2000" dirty="0">
                <a:solidFill>
                  <a:srgbClr val="002060"/>
                </a:solidFill>
              </a:rPr>
              <a:t> </a:t>
            </a:r>
            <a:r>
              <a:rPr lang="it-IT" sz="2000" dirty="0" err="1">
                <a:solidFill>
                  <a:srgbClr val="002060"/>
                </a:solidFill>
              </a:rPr>
              <a:t>effect</a:t>
            </a:r>
            <a:r>
              <a:rPr lang="it-IT" sz="2000" dirty="0">
                <a:solidFill>
                  <a:srgbClr val="002060"/>
                </a:solidFill>
              </a:rPr>
              <a:t> on </a:t>
            </a:r>
            <a:r>
              <a:rPr lang="it-IT" sz="2000" dirty="0" err="1">
                <a:solidFill>
                  <a:srgbClr val="002060"/>
                </a:solidFill>
              </a:rPr>
              <a:t>pulmonary</a:t>
            </a:r>
            <a:r>
              <a:rPr lang="it-IT" sz="2000" dirty="0">
                <a:solidFill>
                  <a:srgbClr val="002060"/>
                </a:solidFill>
              </a:rPr>
              <a:t> </a:t>
            </a:r>
            <a:r>
              <a:rPr lang="it-IT" sz="2000" dirty="0" err="1">
                <a:solidFill>
                  <a:srgbClr val="002060"/>
                </a:solidFill>
              </a:rPr>
              <a:t>microcirculation</a:t>
            </a:r>
            <a:endParaRPr lang="it-IT" sz="2000" dirty="0">
              <a:solidFill>
                <a:srgbClr val="002060"/>
              </a:solidFill>
            </a:endParaRPr>
          </a:p>
          <a:p>
            <a:r>
              <a:rPr lang="it-IT" sz="2000" dirty="0">
                <a:solidFill>
                  <a:srgbClr val="FF0000"/>
                </a:solidFill>
              </a:rPr>
              <a:t>Na+/</a:t>
            </a:r>
            <a:r>
              <a:rPr lang="it-IT" sz="2000" dirty="0">
                <a:solidFill>
                  <a:srgbClr val="002060"/>
                </a:solidFill>
              </a:rPr>
              <a:t>water </a:t>
            </a:r>
            <a:r>
              <a:rPr lang="it-IT" sz="2000" dirty="0" err="1">
                <a:solidFill>
                  <a:srgbClr val="002060"/>
                </a:solidFill>
              </a:rPr>
              <a:t>restriction</a:t>
            </a:r>
            <a:r>
              <a:rPr lang="it-IT" sz="2000" dirty="0">
                <a:solidFill>
                  <a:srgbClr val="002060"/>
                </a:solidFill>
              </a:rPr>
              <a:t> &amp; </a:t>
            </a:r>
            <a:r>
              <a:rPr lang="it-IT" sz="2000" dirty="0" err="1">
                <a:solidFill>
                  <a:srgbClr val="002060"/>
                </a:solidFill>
              </a:rPr>
              <a:t>strict</a:t>
            </a:r>
            <a:r>
              <a:rPr lang="it-IT" sz="2000" dirty="0">
                <a:solidFill>
                  <a:srgbClr val="002060"/>
                </a:solidFill>
              </a:rPr>
              <a:t> </a:t>
            </a:r>
            <a:r>
              <a:rPr lang="it-IT" sz="2000" dirty="0">
                <a:solidFill>
                  <a:srgbClr val="FF0000"/>
                </a:solidFill>
              </a:rPr>
              <a:t>in/output monitor</a:t>
            </a:r>
          </a:p>
          <a:p>
            <a:r>
              <a:rPr lang="it-IT" sz="2000" dirty="0">
                <a:solidFill>
                  <a:srgbClr val="FF0000"/>
                </a:solidFill>
              </a:rPr>
              <a:t>O2</a:t>
            </a:r>
            <a:r>
              <a:rPr lang="it-IT" sz="2000" dirty="0">
                <a:solidFill>
                  <a:srgbClr val="002060"/>
                </a:solidFill>
              </a:rPr>
              <a:t> supply 8-10l/min and </a:t>
            </a:r>
            <a:r>
              <a:rPr lang="it-IT" sz="2000" dirty="0" err="1">
                <a:solidFill>
                  <a:srgbClr val="002060"/>
                </a:solidFill>
              </a:rPr>
              <a:t>continuous</a:t>
            </a:r>
            <a:r>
              <a:rPr lang="it-IT" sz="2000" dirty="0">
                <a:solidFill>
                  <a:srgbClr val="002060"/>
                </a:solidFill>
              </a:rPr>
              <a:t> O2 monitor</a:t>
            </a:r>
          </a:p>
          <a:p>
            <a:r>
              <a:rPr lang="it-IT" sz="2000" dirty="0">
                <a:solidFill>
                  <a:srgbClr val="FF0000"/>
                </a:solidFill>
              </a:rPr>
              <a:t>Position</a:t>
            </a:r>
            <a:r>
              <a:rPr lang="it-IT" sz="2000" dirty="0">
                <a:solidFill>
                  <a:srgbClr val="002060"/>
                </a:solidFill>
              </a:rPr>
              <a:t> </a:t>
            </a:r>
            <a:r>
              <a:rPr lang="it-IT" sz="2000" dirty="0" err="1">
                <a:solidFill>
                  <a:srgbClr val="002060"/>
                </a:solidFill>
              </a:rPr>
              <a:t>Elevation</a:t>
            </a:r>
            <a:r>
              <a:rPr lang="it-IT" sz="2000" dirty="0">
                <a:solidFill>
                  <a:srgbClr val="002060"/>
                </a:solidFill>
              </a:rPr>
              <a:t> of Head/</a:t>
            </a:r>
            <a:r>
              <a:rPr lang="it-IT" sz="2000" dirty="0" err="1">
                <a:solidFill>
                  <a:srgbClr val="002060"/>
                </a:solidFill>
              </a:rPr>
              <a:t>Chest</a:t>
            </a:r>
            <a:r>
              <a:rPr lang="it-IT" sz="2000" dirty="0">
                <a:solidFill>
                  <a:srgbClr val="002060"/>
                </a:solidFill>
              </a:rPr>
              <a:t> to </a:t>
            </a:r>
            <a:r>
              <a:rPr lang="it-IT" sz="2000" dirty="0" err="1">
                <a:solidFill>
                  <a:srgbClr val="002060"/>
                </a:solidFill>
              </a:rPr>
              <a:t>improve</a:t>
            </a:r>
            <a:r>
              <a:rPr lang="it-IT" sz="2000" dirty="0">
                <a:solidFill>
                  <a:srgbClr val="002060"/>
                </a:solidFill>
              </a:rPr>
              <a:t> </a:t>
            </a:r>
            <a:r>
              <a:rPr lang="it-IT" sz="2000" dirty="0" err="1">
                <a:solidFill>
                  <a:srgbClr val="002060"/>
                </a:solidFill>
              </a:rPr>
              <a:t>ventilation</a:t>
            </a:r>
            <a:r>
              <a:rPr lang="it-IT" sz="2000" dirty="0">
                <a:solidFill>
                  <a:srgbClr val="002060"/>
                </a:solidFill>
              </a:rPr>
              <a:t> by&lt;</a:t>
            </a:r>
            <a:r>
              <a:rPr lang="it-IT" sz="2000" dirty="0" err="1">
                <a:solidFill>
                  <a:srgbClr val="002060"/>
                </a:solidFill>
              </a:rPr>
              <a:t>pulmonary</a:t>
            </a:r>
            <a:r>
              <a:rPr lang="it-IT" sz="2000" dirty="0">
                <a:solidFill>
                  <a:srgbClr val="002060"/>
                </a:solidFill>
              </a:rPr>
              <a:t> </a:t>
            </a:r>
            <a:r>
              <a:rPr lang="it-IT" sz="2000" dirty="0" err="1">
                <a:solidFill>
                  <a:srgbClr val="002060"/>
                </a:solidFill>
              </a:rPr>
              <a:t>capillary</a:t>
            </a:r>
            <a:r>
              <a:rPr lang="it-IT" sz="2000" dirty="0">
                <a:solidFill>
                  <a:srgbClr val="002060"/>
                </a:solidFill>
              </a:rPr>
              <a:t> wedge </a:t>
            </a:r>
            <a:r>
              <a:rPr lang="it-IT" sz="2000" dirty="0" err="1">
                <a:solidFill>
                  <a:srgbClr val="002060"/>
                </a:solidFill>
              </a:rPr>
              <a:t>pres</a:t>
            </a:r>
            <a:endParaRPr lang="it-IT" sz="2000" dirty="0">
              <a:solidFill>
                <a:srgbClr val="002060"/>
              </a:solidFill>
            </a:endParaRPr>
          </a:p>
          <a:p>
            <a:r>
              <a:rPr lang="it-IT" sz="2000" dirty="0">
                <a:solidFill>
                  <a:srgbClr val="002060"/>
                </a:solidFill>
              </a:rPr>
              <a:t>Beta </a:t>
            </a:r>
            <a:r>
              <a:rPr lang="it-IT" sz="2000" dirty="0" err="1">
                <a:solidFill>
                  <a:srgbClr val="002060"/>
                </a:solidFill>
              </a:rPr>
              <a:t>blockade</a:t>
            </a:r>
            <a:r>
              <a:rPr lang="it-IT" sz="2000" dirty="0">
                <a:solidFill>
                  <a:srgbClr val="002060"/>
                </a:solidFill>
              </a:rPr>
              <a:t> </a:t>
            </a:r>
            <a:r>
              <a:rPr lang="it-IT" sz="2000" dirty="0" err="1">
                <a:solidFill>
                  <a:srgbClr val="002060"/>
                </a:solidFill>
              </a:rPr>
              <a:t>if</a:t>
            </a:r>
            <a:r>
              <a:rPr lang="it-IT" sz="2000" dirty="0">
                <a:solidFill>
                  <a:srgbClr val="002060"/>
                </a:solidFill>
              </a:rPr>
              <a:t> </a:t>
            </a:r>
            <a:r>
              <a:rPr lang="it-IT" sz="2000" dirty="0" err="1">
                <a:solidFill>
                  <a:srgbClr val="002060"/>
                </a:solidFill>
              </a:rPr>
              <a:t>needed</a:t>
            </a:r>
            <a:r>
              <a:rPr lang="it-IT" sz="2000" dirty="0">
                <a:solidFill>
                  <a:srgbClr val="002060"/>
                </a:solidFill>
              </a:rPr>
              <a:t>, in congestive </a:t>
            </a:r>
            <a:r>
              <a:rPr lang="it-IT" sz="2000" dirty="0" err="1">
                <a:solidFill>
                  <a:srgbClr val="002060"/>
                </a:solidFill>
              </a:rPr>
              <a:t>heartfailure</a:t>
            </a:r>
            <a:endParaRPr lang="it-IT" sz="2000" dirty="0">
              <a:solidFill>
                <a:srgbClr val="002060"/>
              </a:solidFill>
            </a:endParaRPr>
          </a:p>
          <a:p>
            <a:endParaRPr lang="it-IT" sz="2000" dirty="0">
              <a:solidFill>
                <a:srgbClr val="002060"/>
              </a:solidFill>
            </a:endParaRPr>
          </a:p>
          <a:p>
            <a:endParaRPr lang="it-IT" sz="2000" dirty="0">
              <a:solidFill>
                <a:srgbClr val="002060"/>
              </a:solidFill>
            </a:endParaRPr>
          </a:p>
        </p:txBody>
      </p:sp>
    </p:spTree>
    <p:extLst>
      <p:ext uri="{BB962C8B-B14F-4D97-AF65-F5344CB8AC3E}">
        <p14:creationId xmlns:p14="http://schemas.microsoft.com/office/powerpoint/2010/main" val="207067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CBA361EA-C1C8-42A3-AD44-3848FA404AC4}"/>
              </a:ext>
            </a:extLst>
          </p:cNvPr>
          <p:cNvSpPr txBox="1">
            <a:spLocks noChangeArrowheads="1"/>
          </p:cNvSpPr>
          <p:nvPr/>
        </p:nvSpPr>
        <p:spPr bwMode="auto">
          <a:xfrm>
            <a:off x="1981200" y="136965"/>
            <a:ext cx="822960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dirty="0"/>
          </a:p>
        </p:txBody>
      </p:sp>
      <p:sp>
        <p:nvSpPr>
          <p:cNvPr id="5123" name="Rectangle 2">
            <a:extLst>
              <a:ext uri="{FF2B5EF4-FFF2-40B4-BE49-F238E27FC236}">
                <a16:creationId xmlns:a16="http://schemas.microsoft.com/office/drawing/2014/main" id="{6CCE3295-753F-4601-B494-047797E14ED5}"/>
              </a:ext>
            </a:extLst>
          </p:cNvPr>
          <p:cNvSpPr>
            <a:spLocks noGrp="1" noChangeArrowheads="1"/>
          </p:cNvSpPr>
          <p:nvPr/>
        </p:nvSpPr>
        <p:spPr bwMode="auto">
          <a:xfrm>
            <a:off x="1774825" y="20605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hangingPunct="1">
              <a:buClr>
                <a:srgbClr val="000000"/>
              </a:buClr>
              <a:buSzPct val="100000"/>
              <a:buFont typeface="Times New Roman" panose="02020603050405020304" pitchFamily="18" charset="0"/>
              <a:buNone/>
            </a:pPr>
            <a:endParaRPr lang="it-IT" altLang="it-IT" dirty="0"/>
          </a:p>
        </p:txBody>
      </p:sp>
      <p:sp>
        <p:nvSpPr>
          <p:cNvPr id="5124" name="CasellaDiTesto 1">
            <a:extLst>
              <a:ext uri="{FF2B5EF4-FFF2-40B4-BE49-F238E27FC236}">
                <a16:creationId xmlns:a16="http://schemas.microsoft.com/office/drawing/2014/main" id="{08FB44CF-6FB0-4C70-94DC-A21EF17A9781}"/>
              </a:ext>
            </a:extLst>
          </p:cNvPr>
          <p:cNvSpPr txBox="1">
            <a:spLocks noChangeArrowheads="1"/>
          </p:cNvSpPr>
          <p:nvPr/>
        </p:nvSpPr>
        <p:spPr bwMode="auto">
          <a:xfrm>
            <a:off x="2264922" y="280307"/>
            <a:ext cx="7453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it-IT" altLang="it-IT" sz="2400" b="1" dirty="0" err="1">
                <a:solidFill>
                  <a:srgbClr val="002060"/>
                </a:solidFill>
              </a:rPr>
              <a:t>Preeclampsia</a:t>
            </a:r>
            <a:r>
              <a:rPr lang="it-IT" altLang="it-IT" sz="2400" b="1" dirty="0">
                <a:solidFill>
                  <a:srgbClr val="002060"/>
                </a:solidFill>
              </a:rPr>
              <a:t>/ </a:t>
            </a:r>
            <a:r>
              <a:rPr lang="it-IT" altLang="it-IT" sz="2400" b="1" dirty="0" err="1">
                <a:solidFill>
                  <a:srgbClr val="002060"/>
                </a:solidFill>
              </a:rPr>
              <a:t>EPHGestosis</a:t>
            </a:r>
            <a:r>
              <a:rPr lang="it-IT" altLang="it-IT" sz="2400" b="1" dirty="0">
                <a:solidFill>
                  <a:srgbClr val="002060"/>
                </a:solidFill>
              </a:rPr>
              <a:t>/ </a:t>
            </a:r>
            <a:r>
              <a:rPr lang="it-IT" altLang="it-IT" sz="2400" b="1" dirty="0" err="1">
                <a:solidFill>
                  <a:srgbClr val="002060"/>
                </a:solidFill>
              </a:rPr>
              <a:t>Rippmann</a:t>
            </a:r>
            <a:r>
              <a:rPr lang="it-IT" altLang="it-IT" sz="2400" b="1" dirty="0">
                <a:solidFill>
                  <a:srgbClr val="002060"/>
                </a:solidFill>
              </a:rPr>
              <a:t> </a:t>
            </a:r>
            <a:r>
              <a:rPr lang="it-IT" altLang="it-IT" sz="2400" b="1" dirty="0" err="1">
                <a:solidFill>
                  <a:srgbClr val="002060"/>
                </a:solidFill>
              </a:rPr>
              <a:t>Syndrome</a:t>
            </a:r>
            <a:r>
              <a:rPr lang="it-IT" altLang="it-IT" sz="2400" b="1" dirty="0">
                <a:solidFill>
                  <a:srgbClr val="002060"/>
                </a:solidFill>
              </a:rPr>
              <a:t> ( OG ) </a:t>
            </a:r>
          </a:p>
        </p:txBody>
      </p:sp>
      <p:sp>
        <p:nvSpPr>
          <p:cNvPr id="5125" name="CasellaDiTesto 2">
            <a:extLst>
              <a:ext uri="{FF2B5EF4-FFF2-40B4-BE49-F238E27FC236}">
                <a16:creationId xmlns:a16="http://schemas.microsoft.com/office/drawing/2014/main" id="{F58ADB7D-4084-417B-95D0-346513AF2ECB}"/>
              </a:ext>
            </a:extLst>
          </p:cNvPr>
          <p:cNvSpPr txBox="1">
            <a:spLocks noChangeArrowheads="1"/>
          </p:cNvSpPr>
          <p:nvPr/>
        </p:nvSpPr>
        <p:spPr bwMode="auto">
          <a:xfrm>
            <a:off x="2510049" y="837322"/>
            <a:ext cx="6648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it-IT" altLang="it-IT" sz="2400" b="1" dirty="0" err="1">
                <a:solidFill>
                  <a:srgbClr val="FF0000"/>
                </a:solidFill>
              </a:rPr>
              <a:t>Millions</a:t>
            </a:r>
            <a:r>
              <a:rPr lang="it-IT" altLang="it-IT" sz="2400" b="1" dirty="0">
                <a:solidFill>
                  <a:srgbClr val="FF0000"/>
                </a:solidFill>
              </a:rPr>
              <a:t> of Dreams </a:t>
            </a:r>
            <a:r>
              <a:rPr lang="it-IT" altLang="it-IT" sz="2400" b="1" dirty="0" err="1">
                <a:solidFill>
                  <a:srgbClr val="FF0000"/>
                </a:solidFill>
              </a:rPr>
              <a:t>every</a:t>
            </a:r>
            <a:r>
              <a:rPr lang="it-IT" altLang="it-IT" sz="2400" b="1" dirty="0">
                <a:solidFill>
                  <a:srgbClr val="FF0000"/>
                </a:solidFill>
              </a:rPr>
              <a:t> </a:t>
            </a:r>
            <a:r>
              <a:rPr lang="it-IT" altLang="it-IT" sz="2400" b="1" dirty="0" err="1">
                <a:solidFill>
                  <a:srgbClr val="FF0000"/>
                </a:solidFill>
              </a:rPr>
              <a:t>year</a:t>
            </a:r>
            <a:r>
              <a:rPr lang="it-IT" altLang="it-IT" sz="2400" b="1" dirty="0">
                <a:solidFill>
                  <a:srgbClr val="FF0000"/>
                </a:solidFill>
              </a:rPr>
              <a:t> are </a:t>
            </a:r>
            <a:r>
              <a:rPr lang="it-IT" altLang="it-IT" sz="2400" b="1" dirty="0" err="1">
                <a:solidFill>
                  <a:srgbClr val="FF0000"/>
                </a:solidFill>
              </a:rPr>
              <a:t>broken</a:t>
            </a:r>
            <a:r>
              <a:rPr lang="it-IT" altLang="it-IT" sz="2400" b="1" dirty="0">
                <a:solidFill>
                  <a:srgbClr val="FF0000"/>
                </a:solidFill>
              </a:rPr>
              <a:t> by PE</a:t>
            </a:r>
          </a:p>
        </p:txBody>
      </p:sp>
      <p:grpSp>
        <p:nvGrpSpPr>
          <p:cNvPr id="5" name="Gruppo 4">
            <a:extLst>
              <a:ext uri="{FF2B5EF4-FFF2-40B4-BE49-F238E27FC236}">
                <a16:creationId xmlns:a16="http://schemas.microsoft.com/office/drawing/2014/main" id="{2E872940-8C2E-4961-81BF-EF8D5FD43978}"/>
              </a:ext>
            </a:extLst>
          </p:cNvPr>
          <p:cNvGrpSpPr/>
          <p:nvPr/>
        </p:nvGrpSpPr>
        <p:grpSpPr>
          <a:xfrm>
            <a:off x="3036501" y="1681347"/>
            <a:ext cx="5648459" cy="3295849"/>
            <a:chOff x="268224" y="1139952"/>
            <a:chExt cx="5251514" cy="2980944"/>
          </a:xfrm>
        </p:grpSpPr>
        <p:grpSp>
          <p:nvGrpSpPr>
            <p:cNvPr id="2" name="Gruppo 1">
              <a:extLst>
                <a:ext uri="{FF2B5EF4-FFF2-40B4-BE49-F238E27FC236}">
                  <a16:creationId xmlns:a16="http://schemas.microsoft.com/office/drawing/2014/main" id="{8ADFAB95-DB5E-47D2-9DCB-B72CCB43AE80}"/>
                </a:ext>
              </a:extLst>
            </p:cNvPr>
            <p:cNvGrpSpPr>
              <a:grpSpLocks/>
            </p:cNvGrpSpPr>
            <p:nvPr/>
          </p:nvGrpSpPr>
          <p:grpSpPr bwMode="auto">
            <a:xfrm>
              <a:off x="268224" y="1139952"/>
              <a:ext cx="3877056" cy="2980944"/>
              <a:chOff x="268224" y="1284398"/>
              <a:chExt cx="3877056" cy="2981812"/>
            </a:xfrm>
          </p:grpSpPr>
          <p:pic>
            <p:nvPicPr>
              <p:cNvPr id="5160" name="Immagine 1">
                <a:extLst>
                  <a:ext uri="{FF2B5EF4-FFF2-40B4-BE49-F238E27FC236}">
                    <a16:creationId xmlns:a16="http://schemas.microsoft.com/office/drawing/2014/main" id="{A82ADD49-F8B8-4858-BFE5-4D855E47E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24" y="1284398"/>
                <a:ext cx="3877056" cy="2981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1" name="CasellaDiTesto 3">
                <a:extLst>
                  <a:ext uri="{FF2B5EF4-FFF2-40B4-BE49-F238E27FC236}">
                    <a16:creationId xmlns:a16="http://schemas.microsoft.com/office/drawing/2014/main" id="{4C750907-1E5E-48B2-81DB-53E9BFC90C35}"/>
                  </a:ext>
                </a:extLst>
              </p:cNvPr>
              <p:cNvSpPr txBox="1">
                <a:spLocks noChangeArrowheads="1"/>
              </p:cNvSpPr>
              <p:nvPr/>
            </p:nvSpPr>
            <p:spPr bwMode="auto">
              <a:xfrm>
                <a:off x="334963" y="3114991"/>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dirty="0">
                    <a:solidFill>
                      <a:srgbClr val="FF0000"/>
                    </a:solidFill>
                  </a:rPr>
                  <a:t>15%Preterm Birth</a:t>
                </a:r>
              </a:p>
            </p:txBody>
          </p:sp>
        </p:grpSp>
        <p:sp>
          <p:nvSpPr>
            <p:cNvPr id="5129" name="CasellaDiTesto 5">
              <a:extLst>
                <a:ext uri="{FF2B5EF4-FFF2-40B4-BE49-F238E27FC236}">
                  <a16:creationId xmlns:a16="http://schemas.microsoft.com/office/drawing/2014/main" id="{6AF33EE1-E344-430E-B402-3FB8E06F2A46}"/>
                </a:ext>
              </a:extLst>
            </p:cNvPr>
            <p:cNvSpPr txBox="1">
              <a:spLocks noChangeArrowheads="1"/>
            </p:cNvSpPr>
            <p:nvPr/>
          </p:nvSpPr>
          <p:spPr bwMode="auto">
            <a:xfrm>
              <a:off x="2640013" y="2983589"/>
              <a:ext cx="2879725" cy="58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dirty="0">
                  <a:solidFill>
                    <a:srgbClr val="FF0000"/>
                  </a:solidFill>
                </a:rPr>
                <a:t>8,5 </a:t>
              </a:r>
              <a:r>
                <a:rPr lang="it-IT" altLang="it-IT" dirty="0" err="1">
                  <a:solidFill>
                    <a:srgbClr val="FF0000"/>
                  </a:solidFill>
                </a:rPr>
                <a:t>millions</a:t>
              </a:r>
              <a:r>
                <a:rPr lang="it-IT" altLang="it-IT" dirty="0">
                  <a:solidFill>
                    <a:srgbClr val="FF0000"/>
                  </a:solidFill>
                </a:rPr>
                <a:t> </a:t>
              </a:r>
              <a:r>
                <a:rPr lang="it-IT" altLang="it-IT" dirty="0">
                  <a:solidFill>
                    <a:srgbClr val="002060"/>
                  </a:solidFill>
                </a:rPr>
                <a:t>women/</a:t>
              </a:r>
              <a:r>
                <a:rPr lang="it-IT" altLang="it-IT" sz="1600" dirty="0" err="1">
                  <a:solidFill>
                    <a:srgbClr val="002060"/>
                  </a:solidFill>
                </a:rPr>
                <a:t>year</a:t>
              </a:r>
              <a:r>
                <a:rPr lang="it-IT" altLang="it-IT" dirty="0">
                  <a:solidFill>
                    <a:srgbClr val="002060"/>
                  </a:solidFill>
                </a:rPr>
                <a:t> </a:t>
              </a:r>
              <a:r>
                <a:rPr lang="it-IT" altLang="it-IT" dirty="0" err="1">
                  <a:solidFill>
                    <a:srgbClr val="002060"/>
                  </a:solidFill>
                </a:rPr>
                <a:t>globally</a:t>
              </a:r>
              <a:r>
                <a:rPr lang="it-IT" altLang="it-IT" dirty="0">
                  <a:solidFill>
                    <a:srgbClr val="002060"/>
                  </a:solidFill>
                </a:rPr>
                <a:t> </a:t>
              </a:r>
            </a:p>
          </p:txBody>
        </p:sp>
      </p:grpSp>
      <p:grpSp>
        <p:nvGrpSpPr>
          <p:cNvPr id="7" name="Gruppo 6">
            <a:extLst>
              <a:ext uri="{FF2B5EF4-FFF2-40B4-BE49-F238E27FC236}">
                <a16:creationId xmlns:a16="http://schemas.microsoft.com/office/drawing/2014/main" id="{7C91E0D5-D955-4AB5-A8F4-5EF429431F29}"/>
              </a:ext>
            </a:extLst>
          </p:cNvPr>
          <p:cNvGrpSpPr>
            <a:grpSpLocks/>
          </p:cNvGrpSpPr>
          <p:nvPr/>
        </p:nvGrpSpPr>
        <p:grpSpPr bwMode="auto">
          <a:xfrm>
            <a:off x="202373" y="2339119"/>
            <a:ext cx="2919980" cy="3695918"/>
            <a:chOff x="47625" y="3573463"/>
            <a:chExt cx="2752725" cy="3216275"/>
          </a:xfrm>
        </p:grpSpPr>
        <p:sp>
          <p:nvSpPr>
            <p:cNvPr id="5158" name="CasellaDiTesto 7">
              <a:extLst>
                <a:ext uri="{FF2B5EF4-FFF2-40B4-BE49-F238E27FC236}">
                  <a16:creationId xmlns:a16="http://schemas.microsoft.com/office/drawing/2014/main" id="{C965626A-73E5-478D-AD95-0FF65EA962A0}"/>
                </a:ext>
              </a:extLst>
            </p:cNvPr>
            <p:cNvSpPr txBox="1">
              <a:spLocks noChangeArrowheads="1"/>
            </p:cNvSpPr>
            <p:nvPr/>
          </p:nvSpPr>
          <p:spPr bwMode="auto">
            <a:xfrm>
              <a:off x="334962" y="3573463"/>
              <a:ext cx="2160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dirty="0" err="1">
                  <a:solidFill>
                    <a:srgbClr val="002060"/>
                  </a:solidFill>
                </a:rPr>
                <a:t>Diagnosis:BP</a:t>
              </a:r>
              <a:r>
                <a:rPr lang="it-IT" altLang="it-IT" dirty="0">
                  <a:solidFill>
                    <a:srgbClr val="002060"/>
                  </a:solidFill>
                </a:rPr>
                <a:t>/</a:t>
              </a:r>
              <a:r>
                <a:rPr lang="it-IT" altLang="it-IT" sz="1400" dirty="0" err="1">
                  <a:solidFill>
                    <a:srgbClr val="002060"/>
                  </a:solidFill>
                </a:rPr>
                <a:t>u</a:t>
              </a:r>
              <a:r>
                <a:rPr lang="it-IT" altLang="it-IT" dirty="0" err="1">
                  <a:solidFill>
                    <a:srgbClr val="002060"/>
                  </a:solidFill>
                </a:rPr>
                <a:t>P</a:t>
              </a:r>
              <a:r>
                <a:rPr lang="it-IT" altLang="it-IT" dirty="0">
                  <a:solidFill>
                    <a:srgbClr val="002060"/>
                  </a:solidFill>
                </a:rPr>
                <a:t>/E standard of care </a:t>
              </a:r>
              <a:r>
                <a:rPr lang="it-IT" altLang="it-IT" dirty="0" err="1">
                  <a:solidFill>
                    <a:srgbClr val="002060"/>
                  </a:solidFill>
                </a:rPr>
                <a:t>affected</a:t>
              </a:r>
              <a:r>
                <a:rPr lang="it-IT" altLang="it-IT" dirty="0">
                  <a:solidFill>
                    <a:srgbClr val="002060"/>
                  </a:solidFill>
                </a:rPr>
                <a:t> by </a:t>
              </a:r>
              <a:r>
                <a:rPr lang="it-IT" altLang="it-IT" dirty="0" err="1">
                  <a:solidFill>
                    <a:srgbClr val="002060"/>
                  </a:solidFill>
                </a:rPr>
                <a:t>poor</a:t>
              </a:r>
              <a:r>
                <a:rPr lang="it-IT" altLang="it-IT" dirty="0">
                  <a:solidFill>
                    <a:srgbClr val="002060"/>
                  </a:solidFill>
                </a:rPr>
                <a:t> </a:t>
              </a:r>
              <a:r>
                <a:rPr lang="it-IT" altLang="it-IT" dirty="0" err="1">
                  <a:solidFill>
                    <a:srgbClr val="002060"/>
                  </a:solidFill>
                </a:rPr>
                <a:t>accuracy</a:t>
              </a:r>
              <a:endParaRPr lang="it-IT" altLang="it-IT" dirty="0">
                <a:solidFill>
                  <a:srgbClr val="002060"/>
                </a:solidFill>
              </a:endParaRPr>
            </a:p>
          </p:txBody>
        </p:sp>
        <p:pic>
          <p:nvPicPr>
            <p:cNvPr id="5159" name="Immagine 10">
              <a:extLst>
                <a:ext uri="{FF2B5EF4-FFF2-40B4-BE49-F238E27FC236}">
                  <a16:creationId xmlns:a16="http://schemas.microsoft.com/office/drawing/2014/main" id="{B19DF8FB-EC9A-4C22-B7AA-19B42CDA6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4797425"/>
              <a:ext cx="275272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40" name="Rectangle 2">
            <a:extLst>
              <a:ext uri="{FF2B5EF4-FFF2-40B4-BE49-F238E27FC236}">
                <a16:creationId xmlns:a16="http://schemas.microsoft.com/office/drawing/2014/main" id="{34AB679D-3E69-4187-95FA-74690DF5E344}"/>
              </a:ext>
            </a:extLst>
          </p:cNvPr>
          <p:cNvSpPr>
            <a:spLocks noChangeArrowheads="1"/>
          </p:cNvSpPr>
          <p:nvPr/>
        </p:nvSpPr>
        <p:spPr bwMode="auto">
          <a:xfrm>
            <a:off x="6265913" y="6377968"/>
            <a:ext cx="579010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ctr" eaLnBrk="1" hangingPunct="1">
              <a:buSzPct val="100000"/>
            </a:pPr>
            <a:r>
              <a:rPr lang="de-DE" altLang="it-IT" sz="2000" b="1" dirty="0" err="1">
                <a:solidFill>
                  <a:srgbClr val="002060"/>
                </a:solidFill>
                <a:latin typeface="Calibri" panose="020F0502020204030204" pitchFamily="34" charset="0"/>
              </a:rPr>
              <a:t>No</a:t>
            </a:r>
            <a:r>
              <a:rPr lang="de-DE" altLang="it-IT" sz="2000" b="1" dirty="0">
                <a:solidFill>
                  <a:srgbClr val="002060"/>
                </a:solidFill>
                <a:latin typeface="Calibri" panose="020F0502020204030204" pitchFamily="34" charset="0"/>
              </a:rPr>
              <a:t> </a:t>
            </a:r>
            <a:r>
              <a:rPr lang="de-DE" altLang="it-IT" sz="2000" b="1" dirty="0" err="1">
                <a:solidFill>
                  <a:srgbClr val="002060"/>
                </a:solidFill>
                <a:latin typeface="Calibri" panose="020F0502020204030204" pitchFamily="34" charset="0"/>
              </a:rPr>
              <a:t>financial</a:t>
            </a:r>
            <a:r>
              <a:rPr lang="de-DE" altLang="it-IT" sz="2000" b="1" dirty="0">
                <a:solidFill>
                  <a:srgbClr val="002060"/>
                </a:solidFill>
                <a:latin typeface="Calibri" panose="020F0502020204030204" pitchFamily="34" charset="0"/>
              </a:rPr>
              <a:t> </a:t>
            </a:r>
            <a:r>
              <a:rPr lang="de-DE" altLang="it-IT" sz="2000" b="1" dirty="0" err="1">
                <a:solidFill>
                  <a:srgbClr val="002060"/>
                </a:solidFill>
                <a:latin typeface="Calibri" panose="020F0502020204030204" pitchFamily="34" charset="0"/>
              </a:rPr>
              <a:t>relationships</a:t>
            </a:r>
            <a:r>
              <a:rPr lang="de-DE" altLang="it-IT" sz="2000" b="1" dirty="0">
                <a:solidFill>
                  <a:srgbClr val="002060"/>
                </a:solidFill>
                <a:latin typeface="Calibri" panose="020F0502020204030204" pitchFamily="34" charset="0"/>
              </a:rPr>
              <a:t> </a:t>
            </a:r>
            <a:r>
              <a:rPr lang="de-DE" altLang="it-IT" sz="2000" b="1" dirty="0" err="1">
                <a:solidFill>
                  <a:srgbClr val="002060"/>
                </a:solidFill>
                <a:latin typeface="Calibri" panose="020F0502020204030204" pitchFamily="34" charset="0"/>
              </a:rPr>
              <a:t>to</a:t>
            </a:r>
            <a:r>
              <a:rPr lang="de-DE" altLang="it-IT" sz="2000" b="1" dirty="0">
                <a:solidFill>
                  <a:srgbClr val="002060"/>
                </a:solidFill>
                <a:latin typeface="Calibri" panose="020F0502020204030204" pitchFamily="34" charset="0"/>
              </a:rPr>
              <a:t> </a:t>
            </a:r>
            <a:r>
              <a:rPr lang="de-DE" altLang="it-IT" sz="2000" b="1" dirty="0" err="1">
                <a:solidFill>
                  <a:srgbClr val="002060"/>
                </a:solidFill>
                <a:latin typeface="Calibri" panose="020F0502020204030204" pitchFamily="34" charset="0"/>
              </a:rPr>
              <a:t>disclose</a:t>
            </a:r>
            <a:endParaRPr lang="de-DE" altLang="it-IT" sz="2000" b="1" dirty="0">
              <a:solidFill>
                <a:srgbClr val="002060"/>
              </a:solidFill>
              <a:latin typeface="Calibri" panose="020F0502020204030204" pitchFamily="34" charset="0"/>
            </a:endParaRPr>
          </a:p>
        </p:txBody>
      </p:sp>
      <p:grpSp>
        <p:nvGrpSpPr>
          <p:cNvPr id="14" name="Gruppo 13">
            <a:extLst>
              <a:ext uri="{FF2B5EF4-FFF2-40B4-BE49-F238E27FC236}">
                <a16:creationId xmlns:a16="http://schemas.microsoft.com/office/drawing/2014/main" id="{01F83160-C7B7-4F6A-9222-8CD8669E731B}"/>
              </a:ext>
            </a:extLst>
          </p:cNvPr>
          <p:cNvGrpSpPr>
            <a:grpSpLocks/>
          </p:cNvGrpSpPr>
          <p:nvPr/>
        </p:nvGrpSpPr>
        <p:grpSpPr bwMode="auto">
          <a:xfrm>
            <a:off x="8445232" y="2136434"/>
            <a:ext cx="3739916" cy="4022176"/>
            <a:chOff x="2736043" y="4292509"/>
            <a:chExt cx="2808288" cy="2867129"/>
          </a:xfrm>
        </p:grpSpPr>
        <p:grpSp>
          <p:nvGrpSpPr>
            <p:cNvPr id="3" name="Gruppo 9">
              <a:extLst>
                <a:ext uri="{FF2B5EF4-FFF2-40B4-BE49-F238E27FC236}">
                  <a16:creationId xmlns:a16="http://schemas.microsoft.com/office/drawing/2014/main" id="{8F2FFB76-E4D2-474B-AD06-0B20AD8303AD}"/>
                </a:ext>
              </a:extLst>
            </p:cNvPr>
            <p:cNvGrpSpPr>
              <a:grpSpLocks/>
            </p:cNvGrpSpPr>
            <p:nvPr/>
          </p:nvGrpSpPr>
          <p:grpSpPr bwMode="auto">
            <a:xfrm>
              <a:off x="2736043" y="4292509"/>
              <a:ext cx="2808288" cy="2867129"/>
              <a:chOff x="2736043" y="4292509"/>
              <a:chExt cx="2808288" cy="2867129"/>
            </a:xfrm>
          </p:grpSpPr>
          <p:pic>
            <p:nvPicPr>
              <p:cNvPr id="5142" name="Immagine 19">
                <a:extLst>
                  <a:ext uri="{FF2B5EF4-FFF2-40B4-BE49-F238E27FC236}">
                    <a16:creationId xmlns:a16="http://schemas.microsoft.com/office/drawing/2014/main" id="{06E4583A-A3D7-4A97-88C4-AB1E9AC74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043" y="4292509"/>
                <a:ext cx="280828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79E06F4C-4C11-4A66-A488-967D1FF730FF}"/>
                  </a:ext>
                </a:extLst>
              </p:cNvPr>
              <p:cNvSpPr txBox="1"/>
              <p:nvPr/>
            </p:nvSpPr>
            <p:spPr>
              <a:xfrm>
                <a:off x="3395563" y="6254644"/>
                <a:ext cx="1800226" cy="904994"/>
              </a:xfrm>
              <a:prstGeom prst="rect">
                <a:avLst/>
              </a:prstGeom>
              <a:noFill/>
            </p:spPr>
            <p:txBody>
              <a:bodyPr>
                <a:spAutoFit/>
              </a:bodyPr>
              <a:lstStyle/>
              <a:p>
                <a:pPr>
                  <a:defRPr/>
                </a:pPr>
                <a:r>
                  <a:rPr lang="it-IT" sz="1600" b="1" dirty="0">
                    <a:solidFill>
                      <a:srgbClr val="0070C0"/>
                    </a:solidFill>
                    <a:latin typeface="Arial Narrow" panose="020B0606020202030204" pitchFamily="34" charset="0"/>
                  </a:rPr>
                  <a:t>.</a:t>
                </a:r>
                <a:r>
                  <a:rPr lang="it-IT" sz="1200" b="1" dirty="0" err="1">
                    <a:solidFill>
                      <a:srgbClr val="0070C0"/>
                    </a:solidFill>
                    <a:latin typeface="Arial Narrow" panose="020B0606020202030204" pitchFamily="34" charset="0"/>
                  </a:rPr>
                  <a:t>Preexisting</a:t>
                </a:r>
                <a:r>
                  <a:rPr lang="it-IT" sz="1600" b="1" dirty="0">
                    <a:solidFill>
                      <a:srgbClr val="0070C0"/>
                    </a:solidFill>
                    <a:latin typeface="Arial Narrow" panose="020B0606020202030204" pitchFamily="34" charset="0"/>
                  </a:rPr>
                  <a:t> </a:t>
                </a:r>
                <a:r>
                  <a:rPr lang="it-IT" sz="1050" b="1" dirty="0" err="1">
                    <a:solidFill>
                      <a:srgbClr val="0070C0"/>
                    </a:solidFill>
                    <a:latin typeface="Arial Narrow" panose="020B0606020202030204" pitchFamily="34" charset="0"/>
                  </a:rPr>
                  <a:t>Diabetes</a:t>
                </a:r>
                <a:endParaRPr lang="it-IT" sz="1050" b="1" dirty="0">
                  <a:solidFill>
                    <a:srgbClr val="0070C0"/>
                  </a:solidFill>
                  <a:latin typeface="Arial Narrow" panose="020B0606020202030204" pitchFamily="34" charset="0"/>
                </a:endParaRPr>
              </a:p>
              <a:p>
                <a:pPr>
                  <a:defRPr/>
                </a:pPr>
                <a:r>
                  <a:rPr lang="it-IT" b="1" dirty="0">
                    <a:solidFill>
                      <a:srgbClr val="0070C0"/>
                    </a:solidFill>
                    <a:latin typeface="Arial Narrow" panose="020B0606020202030204" pitchFamily="34" charset="0"/>
                  </a:rPr>
                  <a:t>.</a:t>
                </a:r>
                <a:r>
                  <a:rPr lang="it-IT" sz="1050" b="1" dirty="0" err="1">
                    <a:solidFill>
                      <a:srgbClr val="0070C0"/>
                    </a:solidFill>
                    <a:latin typeface="Arial Narrow" panose="020B0606020202030204" pitchFamily="34" charset="0"/>
                  </a:rPr>
                  <a:t>Donor</a:t>
                </a:r>
                <a:r>
                  <a:rPr lang="it-IT" sz="1050" b="1" dirty="0">
                    <a:solidFill>
                      <a:srgbClr val="0070C0"/>
                    </a:solidFill>
                    <a:latin typeface="Arial Narrow" panose="020B0606020202030204" pitchFamily="34" charset="0"/>
                  </a:rPr>
                  <a:t> </a:t>
                </a:r>
                <a:r>
                  <a:rPr lang="it-IT" sz="1050" b="1" dirty="0" err="1">
                    <a:solidFill>
                      <a:srgbClr val="0070C0"/>
                    </a:solidFill>
                    <a:latin typeface="Arial Narrow" panose="020B0606020202030204" pitchFamily="34" charset="0"/>
                  </a:rPr>
                  <a:t>Oocyte</a:t>
                </a:r>
                <a:r>
                  <a:rPr lang="it-IT" sz="1050" b="1" dirty="0">
                    <a:solidFill>
                      <a:srgbClr val="0070C0"/>
                    </a:solidFill>
                    <a:latin typeface="Arial Narrow" panose="020B0606020202030204" pitchFamily="34" charset="0"/>
                  </a:rPr>
                  <a:t> </a:t>
                </a:r>
                <a:r>
                  <a:rPr lang="it-IT" sz="1050" b="1" dirty="0" err="1">
                    <a:solidFill>
                      <a:srgbClr val="0070C0"/>
                    </a:solidFill>
                    <a:latin typeface="Arial Narrow" panose="020B0606020202030204" pitchFamily="34" charset="0"/>
                  </a:rPr>
                  <a:t>Pregnancy</a:t>
                </a:r>
                <a:endParaRPr lang="it-IT" sz="1050" b="1" dirty="0">
                  <a:solidFill>
                    <a:srgbClr val="0070C0"/>
                  </a:solidFill>
                  <a:latin typeface="Arial Narrow" panose="020B0606020202030204" pitchFamily="34" charset="0"/>
                </a:endParaRPr>
              </a:p>
              <a:p>
                <a:pPr>
                  <a:defRPr/>
                </a:pPr>
                <a:r>
                  <a:rPr lang="it-IT" b="1" dirty="0">
                    <a:solidFill>
                      <a:srgbClr val="0070C0"/>
                    </a:solidFill>
                    <a:latin typeface="Arial Narrow" panose="020B0606020202030204" pitchFamily="34" charset="0"/>
                  </a:rPr>
                  <a:t>.</a:t>
                </a:r>
                <a:r>
                  <a:rPr lang="it-IT" sz="1050" b="1" dirty="0" err="1">
                    <a:solidFill>
                      <a:srgbClr val="0070C0"/>
                    </a:solidFill>
                    <a:latin typeface="Arial Narrow" panose="020B0606020202030204" pitchFamily="34" charset="0"/>
                  </a:rPr>
                  <a:t>Antiphosfolipid</a:t>
                </a:r>
                <a:r>
                  <a:rPr lang="it-IT" sz="1050" b="1" dirty="0">
                    <a:solidFill>
                      <a:srgbClr val="0070C0"/>
                    </a:solidFill>
                    <a:latin typeface="Arial Narrow" panose="020B0606020202030204" pitchFamily="34" charset="0"/>
                  </a:rPr>
                  <a:t> </a:t>
                </a:r>
                <a:r>
                  <a:rPr lang="it-IT" sz="1050" b="1" dirty="0" err="1">
                    <a:solidFill>
                      <a:srgbClr val="0070C0"/>
                    </a:solidFill>
                    <a:latin typeface="Arial Narrow" panose="020B0606020202030204" pitchFamily="34" charset="0"/>
                  </a:rPr>
                  <a:t>Antibodies</a:t>
                </a:r>
                <a:endParaRPr lang="it-IT" sz="1050" b="1" dirty="0">
                  <a:solidFill>
                    <a:srgbClr val="0070C0"/>
                  </a:solidFill>
                  <a:latin typeface="Arial Narrow" panose="020B0606020202030204" pitchFamily="34" charset="0"/>
                </a:endParaRPr>
              </a:p>
              <a:p>
                <a:pPr marL="171450" indent="-171450">
                  <a:buFont typeface="Wingdings" panose="05000000000000000000" pitchFamily="2" charset="2"/>
                  <a:buChar char="§"/>
                  <a:defRPr/>
                </a:pPr>
                <a:endParaRPr lang="it-IT" sz="1050" b="1" dirty="0">
                  <a:solidFill>
                    <a:srgbClr val="0070C0"/>
                  </a:solidFill>
                  <a:latin typeface="Arial Narrow" panose="020B0606020202030204" pitchFamily="34" charset="0"/>
                </a:endParaRPr>
              </a:p>
              <a:p>
                <a:pPr marL="285750" indent="-285750">
                  <a:buFont typeface="Arial" panose="020B0604020202020204" pitchFamily="34" charset="0"/>
                  <a:buChar char="•"/>
                  <a:defRPr/>
                </a:pPr>
                <a:endParaRPr lang="it-IT" sz="1400" b="1" dirty="0">
                  <a:solidFill>
                    <a:srgbClr val="0070C0"/>
                  </a:solidFill>
                  <a:latin typeface="Arial Narrow" panose="020B0606020202030204" pitchFamily="34" charset="0"/>
                </a:endParaRPr>
              </a:p>
            </p:txBody>
          </p:sp>
        </p:grpSp>
        <p:sp>
          <p:nvSpPr>
            <p:cNvPr id="5141" name="CasellaDiTesto 12">
              <a:extLst>
                <a:ext uri="{FF2B5EF4-FFF2-40B4-BE49-F238E27FC236}">
                  <a16:creationId xmlns:a16="http://schemas.microsoft.com/office/drawing/2014/main" id="{94673CE3-33B9-44C6-B87C-D5F8E4EAA18D}"/>
                </a:ext>
              </a:extLst>
            </p:cNvPr>
            <p:cNvSpPr txBox="1">
              <a:spLocks noChangeArrowheads="1"/>
            </p:cNvSpPr>
            <p:nvPr/>
          </p:nvSpPr>
          <p:spPr bwMode="auto">
            <a:xfrm>
              <a:off x="3071664" y="4293096"/>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it-IT">
                  <a:solidFill>
                    <a:srgbClr val="0070C0"/>
                  </a:solidFill>
                </a:rPr>
                <a:t>RISK  FACTORS</a:t>
              </a:r>
            </a:p>
          </p:txBody>
        </p:sp>
      </p:grpSp>
      <p:sp>
        <p:nvSpPr>
          <p:cNvPr id="44" name="CasellaDiTesto 43">
            <a:extLst>
              <a:ext uri="{FF2B5EF4-FFF2-40B4-BE49-F238E27FC236}">
                <a16:creationId xmlns:a16="http://schemas.microsoft.com/office/drawing/2014/main" id="{53CC0D34-1D65-40A2-ADEA-D73B234B490A}"/>
              </a:ext>
            </a:extLst>
          </p:cNvPr>
          <p:cNvSpPr txBox="1"/>
          <p:nvPr/>
        </p:nvSpPr>
        <p:spPr>
          <a:xfrm>
            <a:off x="3362128" y="4569713"/>
            <a:ext cx="4242817" cy="954107"/>
          </a:xfrm>
          <a:prstGeom prst="rect">
            <a:avLst/>
          </a:prstGeom>
          <a:noFill/>
        </p:spPr>
        <p:txBody>
          <a:bodyPr wrap="square">
            <a:spAutoFit/>
          </a:bodyPr>
          <a:lstStyle/>
          <a:p>
            <a:pPr algn="ctr"/>
            <a:r>
              <a:rPr lang="it-IT" altLang="it-IT" sz="2800" dirty="0">
                <a:solidFill>
                  <a:srgbClr val="FF0000"/>
                </a:solidFill>
              </a:rPr>
              <a:t>42% of </a:t>
            </a:r>
            <a:r>
              <a:rPr lang="it-IT" altLang="it-IT" sz="2800" dirty="0" err="1">
                <a:solidFill>
                  <a:srgbClr val="FF0000"/>
                </a:solidFill>
              </a:rPr>
              <a:t>Maternal</a:t>
            </a:r>
            <a:r>
              <a:rPr lang="it-IT" altLang="it-IT" sz="2800" dirty="0">
                <a:solidFill>
                  <a:srgbClr val="FF0000"/>
                </a:solidFill>
              </a:rPr>
              <a:t> Death </a:t>
            </a:r>
            <a:r>
              <a:rPr lang="it-IT" altLang="it-IT" sz="2800" dirty="0" err="1">
                <a:solidFill>
                  <a:srgbClr val="002060"/>
                </a:solidFill>
              </a:rPr>
              <a:t>worldwide</a:t>
            </a:r>
            <a:endParaRPr lang="it-IT" altLang="it-IT" sz="2800" dirty="0">
              <a:solidFill>
                <a:srgbClr val="002060"/>
              </a:solidFill>
            </a:endParaRPr>
          </a:p>
        </p:txBody>
      </p:sp>
    </p:spTree>
    <p:extLst>
      <p:ext uri="{BB962C8B-B14F-4D97-AF65-F5344CB8AC3E}">
        <p14:creationId xmlns:p14="http://schemas.microsoft.com/office/powerpoint/2010/main" val="11306236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140"/>
                                        </p:tgtEl>
                                      </p:cBhvr>
                                    </p:animEffect>
                                    <p:set>
                                      <p:cBhvr>
                                        <p:cTn id="7" dur="1" fill="hold">
                                          <p:stCondLst>
                                            <p:cond delay="499"/>
                                          </p:stCondLst>
                                        </p:cTn>
                                        <p:tgtEl>
                                          <p:spTgt spid="514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3999F-2AA4-41DA-8865-E67268E1AA51}"/>
              </a:ext>
            </a:extLst>
          </p:cNvPr>
          <p:cNvSpPr>
            <a:spLocks noGrp="1"/>
          </p:cNvSpPr>
          <p:nvPr>
            <p:ph type="title"/>
          </p:nvPr>
        </p:nvSpPr>
        <p:spPr/>
        <p:txBody>
          <a:bodyPr/>
          <a:lstStyle/>
          <a:p>
            <a:pPr algn="ctr"/>
            <a:r>
              <a:rPr lang="it-IT" dirty="0" err="1">
                <a:solidFill>
                  <a:srgbClr val="000066"/>
                </a:solidFill>
                <a:latin typeface="Algerian" panose="04020705040A02060702" pitchFamily="82" charset="0"/>
              </a:rPr>
              <a:t>Renal</a:t>
            </a:r>
            <a:r>
              <a:rPr lang="it-IT" dirty="0">
                <a:solidFill>
                  <a:srgbClr val="000066"/>
                </a:solidFill>
                <a:latin typeface="Algerian" panose="04020705040A02060702" pitchFamily="82" charset="0"/>
              </a:rPr>
              <a:t> </a:t>
            </a:r>
            <a:r>
              <a:rPr lang="it-IT" dirty="0" err="1">
                <a:solidFill>
                  <a:srgbClr val="000066"/>
                </a:solidFill>
                <a:latin typeface="Algerian" panose="04020705040A02060702" pitchFamily="82" charset="0"/>
              </a:rPr>
              <a:t>Failure</a:t>
            </a:r>
            <a:endParaRPr lang="it-IT" dirty="0">
              <a:solidFill>
                <a:srgbClr val="000066"/>
              </a:solidFill>
              <a:latin typeface="Algerian" panose="04020705040A02060702" pitchFamily="82" charset="0"/>
            </a:endParaRPr>
          </a:p>
        </p:txBody>
      </p:sp>
      <p:sp>
        <p:nvSpPr>
          <p:cNvPr id="3" name="Segnaposto contenuto 2">
            <a:extLst>
              <a:ext uri="{FF2B5EF4-FFF2-40B4-BE49-F238E27FC236}">
                <a16:creationId xmlns:a16="http://schemas.microsoft.com/office/drawing/2014/main" id="{6432910C-A3F0-413E-9676-63A6E8A1F7B1}"/>
              </a:ext>
            </a:extLst>
          </p:cNvPr>
          <p:cNvSpPr>
            <a:spLocks noGrp="1"/>
          </p:cNvSpPr>
          <p:nvPr>
            <p:ph sz="half" idx="1"/>
          </p:nvPr>
        </p:nvSpPr>
        <p:spPr>
          <a:xfrm>
            <a:off x="141894" y="1929384"/>
            <a:ext cx="6019800" cy="4251960"/>
          </a:xfrm>
        </p:spPr>
        <p:txBody>
          <a:bodyPr/>
          <a:lstStyle/>
          <a:p>
            <a:pPr marL="0" indent="0" algn="l">
              <a:buNone/>
            </a:pPr>
            <a:r>
              <a:rPr lang="en-US" sz="1800" b="0" i="0" u="none" strike="noStrike" baseline="0" dirty="0">
                <a:solidFill>
                  <a:srgbClr val="FF0000"/>
                </a:solidFill>
                <a:latin typeface="TimesNewRomanPS"/>
              </a:rPr>
              <a:t>                                      </a:t>
            </a:r>
            <a:r>
              <a:rPr lang="en-US" sz="1800" b="1" dirty="0">
                <a:solidFill>
                  <a:srgbClr val="000066"/>
                </a:solidFill>
                <a:latin typeface="TimesNewRomanPS-Bold"/>
              </a:rPr>
              <a:t>OVERVIEW</a:t>
            </a:r>
          </a:p>
          <a:p>
            <a:pPr algn="l"/>
            <a:r>
              <a:rPr lang="en-US" sz="1800" b="0" i="0" u="none" strike="noStrike" baseline="0" dirty="0">
                <a:solidFill>
                  <a:srgbClr val="FF0000"/>
                </a:solidFill>
                <a:latin typeface="TimesNewRomanPS"/>
              </a:rPr>
              <a:t>abrupt reduction in the maternal glomerular </a:t>
            </a:r>
            <a:r>
              <a:rPr lang="it-IT" sz="1800" b="0" i="0" u="none" strike="noStrike" baseline="0" dirty="0" err="1">
                <a:solidFill>
                  <a:srgbClr val="FF0000"/>
                </a:solidFill>
                <a:latin typeface="TimesNewRomanPS"/>
              </a:rPr>
              <a:t>filtration</a:t>
            </a:r>
            <a:r>
              <a:rPr lang="it-IT" sz="1800" b="0" i="0" u="none" strike="noStrike" baseline="0" dirty="0">
                <a:solidFill>
                  <a:srgbClr val="FF0000"/>
                </a:solidFill>
                <a:latin typeface="TimesNewRomanPS"/>
              </a:rPr>
              <a:t> rate: </a:t>
            </a:r>
            <a:r>
              <a:rPr lang="it-IT" sz="1800" b="0" i="0" u="none" strike="noStrike" baseline="0" dirty="0" err="1">
                <a:solidFill>
                  <a:srgbClr val="002060"/>
                </a:solidFill>
                <a:latin typeface="TimesNewRomanPS"/>
              </a:rPr>
              <a:t>endotheliosis</a:t>
            </a:r>
            <a:r>
              <a:rPr lang="it-IT" sz="1800" b="0" i="0" u="none" strike="noStrike" baseline="0" dirty="0">
                <a:solidFill>
                  <a:srgbClr val="002060"/>
                </a:solidFill>
                <a:latin typeface="TimesNewRomanPS"/>
              </a:rPr>
              <a:t> and </a:t>
            </a:r>
            <a:r>
              <a:rPr lang="it-IT" sz="1800" b="0" i="0" u="none" strike="noStrike" baseline="0" dirty="0" err="1">
                <a:solidFill>
                  <a:srgbClr val="002060"/>
                </a:solidFill>
                <a:latin typeface="TimesNewRomanPS"/>
              </a:rPr>
              <a:t>vasoconstriction</a:t>
            </a:r>
            <a:endParaRPr lang="it-IT" sz="1800" b="0" i="0" u="none" strike="noStrike" baseline="0" dirty="0">
              <a:solidFill>
                <a:srgbClr val="002060"/>
              </a:solidFill>
              <a:latin typeface="TimesNewRomanPS"/>
            </a:endParaRPr>
          </a:p>
          <a:p>
            <a:pPr algn="l"/>
            <a:r>
              <a:rPr lang="en-US" sz="1800" b="0" i="0" u="none" strike="noStrike" baseline="0" dirty="0">
                <a:solidFill>
                  <a:srgbClr val="000066"/>
                </a:solidFill>
                <a:latin typeface="TimesNewRomanPS"/>
              </a:rPr>
              <a:t>18% of all cases of acute renal failure were of obstetric origin and </a:t>
            </a:r>
            <a:r>
              <a:rPr lang="en-US" sz="1800" dirty="0">
                <a:solidFill>
                  <a:srgbClr val="000066"/>
                </a:solidFill>
                <a:latin typeface="TimesNewRomanPS"/>
              </a:rPr>
              <a:t>20.9 out of these, post PE</a:t>
            </a:r>
          </a:p>
          <a:p>
            <a:pPr algn="l"/>
            <a:r>
              <a:rPr lang="en-US" sz="1800" dirty="0">
                <a:solidFill>
                  <a:srgbClr val="000066"/>
                </a:solidFill>
                <a:latin typeface="TimesNewRomanPS"/>
              </a:rPr>
              <a:t>PE Tubular Necrosis : generally reversible after delivery  83-90%</a:t>
            </a:r>
          </a:p>
          <a:p>
            <a:pPr algn="l"/>
            <a:r>
              <a:rPr lang="it-IT" sz="1800" dirty="0" err="1">
                <a:solidFill>
                  <a:srgbClr val="000066"/>
                </a:solidFill>
                <a:latin typeface="TimesNewRomanPS"/>
              </a:rPr>
              <a:t>B</a:t>
            </a:r>
            <a:r>
              <a:rPr lang="it-IT" sz="1800" b="0" i="0" u="none" strike="noStrike" baseline="0" dirty="0" err="1">
                <a:solidFill>
                  <a:srgbClr val="000066"/>
                </a:solidFill>
                <a:latin typeface="TimesNewRomanPS"/>
              </a:rPr>
              <a:t>il</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cortical</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necrosis</a:t>
            </a:r>
            <a:r>
              <a:rPr lang="it-IT" sz="1800" b="0" i="0" u="none" strike="noStrike" baseline="0" dirty="0">
                <a:solidFill>
                  <a:srgbClr val="000066"/>
                </a:solidFill>
                <a:latin typeface="TimesNewRomanPS"/>
              </a:rPr>
              <a:t>:  a</a:t>
            </a:r>
            <a:r>
              <a:rPr lang="en-US" sz="1800" dirty="0">
                <a:solidFill>
                  <a:srgbClr val="000066"/>
                </a:solidFill>
                <a:latin typeface="TimesNewRomanPS"/>
              </a:rPr>
              <a:t>H</a:t>
            </a:r>
            <a:r>
              <a:rPr lang="en-US" sz="1800" b="0" i="0" u="none" strike="noStrike" baseline="0" dirty="0">
                <a:solidFill>
                  <a:srgbClr val="000066"/>
                </a:solidFill>
                <a:latin typeface="TimesNewRomanPS"/>
              </a:rPr>
              <a:t>emolytic</a:t>
            </a:r>
            <a:r>
              <a:rPr lang="en-US" sz="1800" dirty="0">
                <a:solidFill>
                  <a:srgbClr val="000066"/>
                </a:solidFill>
                <a:latin typeface="TimesNewRomanPS"/>
              </a:rPr>
              <a:t>-</a:t>
            </a:r>
            <a:r>
              <a:rPr lang="it-IT" sz="1800" dirty="0" err="1">
                <a:solidFill>
                  <a:srgbClr val="000066"/>
                </a:solidFill>
                <a:latin typeface="TimesNewRomanPS"/>
              </a:rPr>
              <a:t>U</a:t>
            </a:r>
            <a:r>
              <a:rPr lang="it-IT" sz="1800" b="0" i="0" u="none" strike="noStrike" baseline="0" dirty="0" err="1">
                <a:solidFill>
                  <a:srgbClr val="000066"/>
                </a:solidFill>
                <a:latin typeface="TimesNewRomanPS"/>
              </a:rPr>
              <a:t>remic</a:t>
            </a:r>
            <a:r>
              <a:rPr lang="it-IT" sz="1800" b="0" i="0" u="none" strike="noStrike" baseline="0" dirty="0">
                <a:solidFill>
                  <a:srgbClr val="000066"/>
                </a:solidFill>
                <a:latin typeface="TimesNewRomanPS"/>
              </a:rPr>
              <a:t> </a:t>
            </a:r>
            <a:r>
              <a:rPr lang="it-IT" sz="1800" dirty="0" err="1">
                <a:solidFill>
                  <a:srgbClr val="000066"/>
                </a:solidFill>
                <a:latin typeface="TimesNewRomanPS"/>
              </a:rPr>
              <a:t>S</a:t>
            </a:r>
            <a:r>
              <a:rPr lang="it-IT" sz="1800" b="0" i="0" u="none" strike="noStrike" baseline="0" dirty="0" err="1">
                <a:solidFill>
                  <a:srgbClr val="000066"/>
                </a:solidFill>
                <a:latin typeface="TimesNewRomanPS"/>
              </a:rPr>
              <a:t>yndrome</a:t>
            </a:r>
            <a:r>
              <a:rPr lang="it-IT" sz="1800" b="0" i="0" u="none" strike="noStrike" baseline="0" dirty="0">
                <a:solidFill>
                  <a:srgbClr val="000066"/>
                </a:solidFill>
                <a:latin typeface="TimesNewRomanPS"/>
              </a:rPr>
              <a:t>, HELLP,  </a:t>
            </a:r>
            <a:r>
              <a:rPr lang="it-IT" sz="1800" b="0" i="0" u="none" strike="noStrike" baseline="0" dirty="0" err="1">
                <a:solidFill>
                  <a:srgbClr val="000066"/>
                </a:solidFill>
                <a:latin typeface="TimesNewRomanPS"/>
              </a:rPr>
              <a:t>primary</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renovascular</a:t>
            </a:r>
            <a:r>
              <a:rPr lang="it-IT" sz="1800" dirty="0">
                <a:solidFill>
                  <a:srgbClr val="000066"/>
                </a:solidFill>
                <a:latin typeface="TimesNewRomanPS"/>
              </a:rPr>
              <a:t> </a:t>
            </a:r>
            <a:r>
              <a:rPr lang="it-IT" sz="1800" b="0" i="0" u="none" strike="noStrike" baseline="0" dirty="0" err="1">
                <a:solidFill>
                  <a:srgbClr val="000066"/>
                </a:solidFill>
                <a:latin typeface="TimesNewRomanPS"/>
              </a:rPr>
              <a:t>disease</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placental</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abruption</a:t>
            </a:r>
            <a:r>
              <a:rPr lang="it-IT" sz="1800" dirty="0">
                <a:solidFill>
                  <a:srgbClr val="000066"/>
                </a:solidFill>
                <a:latin typeface="TimesNewRomanPS"/>
              </a:rPr>
              <a:t>,</a:t>
            </a:r>
            <a:r>
              <a:rPr lang="it-IT" sz="1800" b="0" i="0" u="none" strike="noStrike" baseline="0" dirty="0">
                <a:solidFill>
                  <a:srgbClr val="000066"/>
                </a:solidFill>
                <a:latin typeface="TimesNewRomanPS"/>
              </a:rPr>
              <a:t> DIC: far more </a:t>
            </a:r>
            <a:r>
              <a:rPr lang="it-IT" sz="1800" b="0" i="0" u="none" strike="noStrike" baseline="0" dirty="0" err="1">
                <a:solidFill>
                  <a:srgbClr val="000066"/>
                </a:solidFill>
                <a:latin typeface="TimesNewRomanPS"/>
              </a:rPr>
              <a:t>serious</a:t>
            </a:r>
            <a:r>
              <a:rPr lang="it-IT" sz="1800" b="0" i="0" u="none" strike="noStrike" baseline="0" dirty="0">
                <a:solidFill>
                  <a:srgbClr val="000066"/>
                </a:solidFill>
                <a:latin typeface="TimesNewRomanPS"/>
              </a:rPr>
              <a:t> prognosis,10-29%</a:t>
            </a:r>
          </a:p>
          <a:p>
            <a:pPr algn="l"/>
            <a:endParaRPr lang="it-IT" dirty="0"/>
          </a:p>
        </p:txBody>
      </p:sp>
      <p:sp>
        <p:nvSpPr>
          <p:cNvPr id="4" name="Segnaposto contenuto 3">
            <a:extLst>
              <a:ext uri="{FF2B5EF4-FFF2-40B4-BE49-F238E27FC236}">
                <a16:creationId xmlns:a16="http://schemas.microsoft.com/office/drawing/2014/main" id="{4B658CE4-FC09-49D8-8F1A-FCCB2A9CC3D5}"/>
              </a:ext>
            </a:extLst>
          </p:cNvPr>
          <p:cNvSpPr>
            <a:spLocks noGrp="1"/>
          </p:cNvSpPr>
          <p:nvPr>
            <p:ph sz="half" idx="2"/>
          </p:nvPr>
        </p:nvSpPr>
        <p:spPr>
          <a:xfrm>
            <a:off x="6172199" y="1889683"/>
            <a:ext cx="6019799" cy="4251960"/>
          </a:xfrm>
        </p:spPr>
        <p:txBody>
          <a:bodyPr/>
          <a:lstStyle/>
          <a:p>
            <a:pPr marL="0" indent="0" algn="l">
              <a:buNone/>
            </a:pPr>
            <a:r>
              <a:rPr lang="it-IT" sz="1800" b="1" i="0" u="none" strike="noStrike" baseline="0" dirty="0">
                <a:latin typeface="TimesNewRomanPS-Bold"/>
              </a:rPr>
              <a:t>                                 </a:t>
            </a:r>
            <a:r>
              <a:rPr lang="it-IT" sz="1800" b="1" i="0" u="none" strike="noStrike" baseline="0" dirty="0">
                <a:solidFill>
                  <a:srgbClr val="000066"/>
                </a:solidFill>
                <a:latin typeface="TimesNewRomanPS-Bold"/>
              </a:rPr>
              <a:t>MANAGEMENT</a:t>
            </a:r>
          </a:p>
          <a:p>
            <a:pPr algn="l"/>
            <a:r>
              <a:rPr lang="en-US" sz="1800" b="0" i="0" u="none" strike="noStrike" baseline="0" dirty="0">
                <a:solidFill>
                  <a:srgbClr val="000066"/>
                </a:solidFill>
                <a:latin typeface="TimesNewRomanPS"/>
              </a:rPr>
              <a:t>focus on excluding </a:t>
            </a:r>
            <a:r>
              <a:rPr lang="it-IT" sz="1800" b="0" i="0" u="none" strike="noStrike" baseline="0" dirty="0" err="1">
                <a:solidFill>
                  <a:srgbClr val="000066"/>
                </a:solidFill>
                <a:latin typeface="TimesNewRomanPS"/>
              </a:rPr>
              <a:t>other</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diagnoses</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especially</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conditions</a:t>
            </a:r>
            <a:endParaRPr lang="it-IT" sz="1800" b="0" i="0" u="none" strike="noStrike" baseline="0" dirty="0">
              <a:solidFill>
                <a:srgbClr val="000066"/>
              </a:solidFill>
              <a:latin typeface="TimesNewRomanPS"/>
            </a:endParaRPr>
          </a:p>
          <a:p>
            <a:pPr algn="l"/>
            <a:r>
              <a:rPr lang="en-US" sz="1800" b="0" i="0" u="none" strike="noStrike" baseline="0" dirty="0">
                <a:solidFill>
                  <a:srgbClr val="000066"/>
                </a:solidFill>
                <a:latin typeface="TimesNewRomanPS"/>
              </a:rPr>
              <a:t>that may be reversible (</a:t>
            </a:r>
            <a:r>
              <a:rPr lang="en-US" sz="1800" b="0" i="0" u="none" strike="noStrike" baseline="0" dirty="0" err="1">
                <a:solidFill>
                  <a:srgbClr val="000066"/>
                </a:solidFill>
                <a:latin typeface="TimesNewRomanPS"/>
              </a:rPr>
              <a:t>eg</a:t>
            </a:r>
            <a:r>
              <a:rPr lang="en-US" sz="1800" b="0" i="0" u="none" strike="noStrike" baseline="0" dirty="0">
                <a:solidFill>
                  <a:srgbClr val="000066"/>
                </a:solidFill>
                <a:latin typeface="TimesNewRomanPS"/>
              </a:rPr>
              <a:t>, dehydration </a:t>
            </a:r>
            <a:r>
              <a:rPr lang="it-IT" sz="1800" b="0" i="0" u="none" strike="noStrike" baseline="0" dirty="0">
                <a:solidFill>
                  <a:srgbClr val="000066"/>
                </a:solidFill>
                <a:latin typeface="TimesNewRomanPS"/>
              </a:rPr>
              <a:t>or </a:t>
            </a:r>
            <a:r>
              <a:rPr lang="it-IT" sz="1800" b="0" i="0" u="none" strike="noStrike" baseline="0" dirty="0" err="1">
                <a:solidFill>
                  <a:srgbClr val="000066"/>
                </a:solidFill>
                <a:latin typeface="TimesNewRomanPS"/>
              </a:rPr>
              <a:t>obstructive</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uropathy</a:t>
            </a:r>
            <a:r>
              <a:rPr lang="it-IT" sz="1800" b="0" i="0" u="none" strike="noStrike" baseline="0" dirty="0">
                <a:solidFill>
                  <a:srgbClr val="000066"/>
                </a:solidFill>
                <a:latin typeface="TimesNewRomanPS"/>
              </a:rPr>
              <a:t>). </a:t>
            </a:r>
          </a:p>
          <a:p>
            <a:r>
              <a:rPr lang="it-IT" sz="1800" dirty="0">
                <a:solidFill>
                  <a:srgbClr val="000066"/>
                </a:solidFill>
                <a:latin typeface="TimesNewRomanPS"/>
              </a:rPr>
              <a:t>Supportive </a:t>
            </a:r>
            <a:r>
              <a:rPr lang="en-US" sz="1800" b="0" i="0" u="none" strike="noStrike" baseline="0" dirty="0">
                <a:solidFill>
                  <a:srgbClr val="000066"/>
                </a:solidFill>
                <a:latin typeface="TimesNewRomanPS"/>
              </a:rPr>
              <a:t>therapy includes blood pressure control, positioning patients so as to improve renal blood flow, correcting fluid and electrolyte imbalance, and                 maintaining adequate nutrition.</a:t>
            </a:r>
          </a:p>
          <a:p>
            <a:pPr algn="l"/>
            <a:r>
              <a:rPr lang="en-US" sz="1800" b="0" i="0" u="none" strike="noStrike" baseline="0" dirty="0">
                <a:solidFill>
                  <a:srgbClr val="000066"/>
                </a:solidFill>
                <a:latin typeface="TimesNewRomanPS"/>
              </a:rPr>
              <a:t>If dialysis is required in pregnancy, hemodialysis is preferred over peritoneal dialysis</a:t>
            </a:r>
            <a:endParaRPr lang="it-IT" dirty="0">
              <a:solidFill>
                <a:srgbClr val="000066"/>
              </a:solidFill>
            </a:endParaRPr>
          </a:p>
        </p:txBody>
      </p:sp>
    </p:spTree>
    <p:extLst>
      <p:ext uri="{BB962C8B-B14F-4D97-AF65-F5344CB8AC3E}">
        <p14:creationId xmlns:p14="http://schemas.microsoft.com/office/powerpoint/2010/main" val="111332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1A3A73-94DF-47A7-8609-46C110E6D324}"/>
              </a:ext>
            </a:extLst>
          </p:cNvPr>
          <p:cNvSpPr>
            <a:spLocks noGrp="1"/>
          </p:cNvSpPr>
          <p:nvPr>
            <p:ph type="title"/>
          </p:nvPr>
        </p:nvSpPr>
        <p:spPr>
          <a:xfrm>
            <a:off x="838200" y="404120"/>
            <a:ext cx="10515600" cy="1325563"/>
          </a:xfrm>
        </p:spPr>
        <p:txBody>
          <a:bodyPr/>
          <a:lstStyle/>
          <a:p>
            <a:pPr algn="ctr"/>
            <a:r>
              <a:rPr lang="it-IT" dirty="0">
                <a:solidFill>
                  <a:srgbClr val="002060"/>
                </a:solidFill>
                <a:latin typeface="Algerian" panose="04020705040A02060702" pitchFamily="82" charset="0"/>
              </a:rPr>
              <a:t>DIC</a:t>
            </a:r>
          </a:p>
        </p:txBody>
      </p:sp>
      <p:sp>
        <p:nvSpPr>
          <p:cNvPr id="3" name="Segnaposto contenuto 2">
            <a:extLst>
              <a:ext uri="{FF2B5EF4-FFF2-40B4-BE49-F238E27FC236}">
                <a16:creationId xmlns:a16="http://schemas.microsoft.com/office/drawing/2014/main" id="{E5113075-771B-42C5-A2D2-6C9668190003}"/>
              </a:ext>
            </a:extLst>
          </p:cNvPr>
          <p:cNvSpPr>
            <a:spLocks noGrp="1"/>
          </p:cNvSpPr>
          <p:nvPr>
            <p:ph sz="half" idx="1"/>
          </p:nvPr>
        </p:nvSpPr>
        <p:spPr>
          <a:xfrm>
            <a:off x="389468" y="1861651"/>
            <a:ext cx="5486400" cy="4691549"/>
          </a:xfrm>
        </p:spPr>
        <p:txBody>
          <a:bodyPr/>
          <a:lstStyle/>
          <a:p>
            <a:pPr marL="0" indent="0" algn="ctr">
              <a:buNone/>
            </a:pPr>
            <a:r>
              <a:rPr lang="en-US" sz="1800" b="1" i="0" u="none" strike="noStrike" baseline="0" dirty="0">
                <a:solidFill>
                  <a:srgbClr val="000066"/>
                </a:solidFill>
                <a:latin typeface="TimesNewRomanPS-Bold"/>
              </a:rPr>
              <a:t>OVERVIEW </a:t>
            </a:r>
          </a:p>
          <a:p>
            <a:pPr marL="0" indent="0" algn="ctr">
              <a:buNone/>
            </a:pPr>
            <a:r>
              <a:rPr lang="en-US" sz="1800" dirty="0">
                <a:solidFill>
                  <a:srgbClr val="000066"/>
                </a:solidFill>
                <a:latin typeface="TimesNewRomanPS"/>
              </a:rPr>
              <a:t>   </a:t>
            </a:r>
            <a:r>
              <a:rPr lang="en-US" sz="1800" b="0" i="0" u="none" strike="noStrike" baseline="0" dirty="0">
                <a:solidFill>
                  <a:srgbClr val="000066"/>
                </a:solidFill>
                <a:latin typeface="TimesNewRomanPS"/>
              </a:rPr>
              <a:t>DIC is a hematologic disorder characterized by</a:t>
            </a:r>
          </a:p>
          <a:p>
            <a:pPr algn="l"/>
            <a:r>
              <a:rPr lang="en-US" sz="1800" b="0" i="0" u="none" strike="noStrike" baseline="0" dirty="0">
                <a:solidFill>
                  <a:srgbClr val="FF0000"/>
                </a:solidFill>
                <a:latin typeface="TimesNewRomanPS"/>
              </a:rPr>
              <a:t>generalized increase in both fibrin formation</a:t>
            </a:r>
          </a:p>
          <a:p>
            <a:pPr marL="0" indent="0" algn="l">
              <a:buNone/>
            </a:pPr>
            <a:r>
              <a:rPr lang="en-US" sz="1800" b="0" i="0" u="none" strike="noStrike" baseline="0" dirty="0">
                <a:solidFill>
                  <a:srgbClr val="FF0000"/>
                </a:solidFill>
                <a:latin typeface="TimesNewRomanPS"/>
              </a:rPr>
              <a:t>     and fibrinolysis</a:t>
            </a:r>
            <a:r>
              <a:rPr lang="en-US" sz="1800" b="0" i="0" u="none" strike="noStrike" baseline="0" dirty="0">
                <a:solidFill>
                  <a:srgbClr val="000066"/>
                </a:solidFill>
                <a:latin typeface="TimesNewRomanPS"/>
              </a:rPr>
              <a:t>, leading to excessive consumption </a:t>
            </a:r>
          </a:p>
          <a:p>
            <a:pPr marL="0" indent="0" algn="l">
              <a:buNone/>
            </a:pPr>
            <a:r>
              <a:rPr lang="en-US" sz="1800" dirty="0">
                <a:solidFill>
                  <a:srgbClr val="000066"/>
                </a:solidFill>
                <a:latin typeface="TimesNewRomanPS"/>
              </a:rPr>
              <a:t>     </a:t>
            </a:r>
            <a:r>
              <a:rPr lang="en-US" sz="1800" b="0" i="0" u="none" strike="noStrike" baseline="0" dirty="0">
                <a:solidFill>
                  <a:srgbClr val="000066"/>
                </a:solidFill>
                <a:latin typeface="TimesNewRomanPS"/>
              </a:rPr>
              <a:t>of clotting factors, which</a:t>
            </a:r>
            <a:r>
              <a:rPr lang="en-US" sz="1800" b="1" dirty="0">
                <a:solidFill>
                  <a:srgbClr val="000066"/>
                </a:solidFill>
                <a:latin typeface="TimesNewRomanPS-Bold"/>
              </a:rPr>
              <a:t> </a:t>
            </a:r>
            <a:r>
              <a:rPr lang="en-US" sz="1800" b="0" i="0" u="none" strike="noStrike" baseline="0" dirty="0">
                <a:solidFill>
                  <a:srgbClr val="000066"/>
                </a:solidFill>
                <a:latin typeface="TimesNewRomanPS"/>
              </a:rPr>
              <a:t>presents clinically as a </a:t>
            </a:r>
          </a:p>
          <a:p>
            <a:pPr marL="0" indent="0" algn="l">
              <a:buNone/>
            </a:pPr>
            <a:r>
              <a:rPr lang="en-US" sz="1800" dirty="0">
                <a:solidFill>
                  <a:srgbClr val="000066"/>
                </a:solidFill>
                <a:latin typeface="TimesNewRomanPS"/>
              </a:rPr>
              <a:t>     </a:t>
            </a:r>
            <a:r>
              <a:rPr lang="en-US" sz="1800" b="0" i="0" u="none" strike="noStrike" baseline="0" dirty="0">
                <a:solidFill>
                  <a:srgbClr val="000066"/>
                </a:solidFill>
                <a:latin typeface="TimesNewRomanPS"/>
              </a:rPr>
              <a:t>bleeding diathesis.</a:t>
            </a:r>
          </a:p>
          <a:p>
            <a:pPr algn="l"/>
            <a:r>
              <a:rPr lang="it-IT" sz="1800" b="0" i="0" u="none" strike="noStrike" baseline="0" dirty="0">
                <a:solidFill>
                  <a:srgbClr val="000066"/>
                </a:solidFill>
                <a:latin typeface="TimesNewRomanPS"/>
              </a:rPr>
              <a:t> </a:t>
            </a:r>
            <a:r>
              <a:rPr lang="it-IT" sz="1800" dirty="0" err="1">
                <a:solidFill>
                  <a:srgbClr val="000066"/>
                </a:solidFill>
                <a:latin typeface="TimesNewRomanPS"/>
              </a:rPr>
              <a:t>Etiology</a:t>
            </a:r>
            <a:r>
              <a:rPr lang="it-IT" sz="1800" dirty="0">
                <a:solidFill>
                  <a:srgbClr val="000066"/>
                </a:solidFill>
                <a:latin typeface="TimesNewRomanPS"/>
              </a:rPr>
              <a:t> in </a:t>
            </a:r>
            <a:r>
              <a:rPr lang="it-IT" sz="1800" b="0" i="0" u="none" strike="noStrike" baseline="0" dirty="0" err="1">
                <a:solidFill>
                  <a:srgbClr val="000066"/>
                </a:solidFill>
                <a:latin typeface="TimesNewRomanPS"/>
              </a:rPr>
              <a:t>Pregnancy</a:t>
            </a:r>
            <a:r>
              <a:rPr lang="it-IT" sz="1800" b="0" i="0" u="none" strike="noStrike" baseline="0" dirty="0">
                <a:solidFill>
                  <a:srgbClr val="000066"/>
                </a:solidFill>
                <a:latin typeface="TimesNewRomanPS"/>
              </a:rPr>
              <a:t> : </a:t>
            </a:r>
            <a:r>
              <a:rPr lang="it-IT" sz="1800" b="0" i="0" u="none" strike="noStrike" baseline="0" dirty="0" err="1">
                <a:solidFill>
                  <a:srgbClr val="000066"/>
                </a:solidFill>
                <a:latin typeface="TimesNewRomanPS"/>
              </a:rPr>
              <a:t>placental</a:t>
            </a:r>
            <a:r>
              <a:rPr lang="it-IT" sz="1800" dirty="0">
                <a:solidFill>
                  <a:srgbClr val="000066"/>
                </a:solidFill>
                <a:latin typeface="TimesNewRomanPS"/>
              </a:rPr>
              <a:t> </a:t>
            </a:r>
            <a:r>
              <a:rPr lang="it-IT" sz="1800" b="0" i="0" u="none" strike="noStrike" baseline="0" dirty="0" err="1">
                <a:solidFill>
                  <a:srgbClr val="000066"/>
                </a:solidFill>
                <a:latin typeface="TimesNewRomanPS"/>
              </a:rPr>
              <a:t>abruption</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amniotic</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fluid</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embolism</a:t>
            </a:r>
            <a:r>
              <a:rPr lang="it-IT" sz="1800" b="0" i="0" u="none" strike="noStrike" baseline="0" dirty="0">
                <a:solidFill>
                  <a:srgbClr val="000066"/>
                </a:solidFill>
                <a:latin typeface="TimesNewRomanPS"/>
              </a:rPr>
              <a:t>, </a:t>
            </a:r>
            <a:r>
              <a:rPr lang="en-US" sz="1800" b="0" i="0" u="none" strike="noStrike" baseline="0" dirty="0">
                <a:solidFill>
                  <a:srgbClr val="000066"/>
                </a:solidFill>
                <a:latin typeface="TimesNewRomanPS"/>
              </a:rPr>
              <a:t>and preeclampsia with severe features/HELLP syndrome</a:t>
            </a:r>
          </a:p>
          <a:p>
            <a:pPr algn="l"/>
            <a:r>
              <a:rPr lang="en-US" sz="1800" dirty="0">
                <a:solidFill>
                  <a:srgbClr val="000066"/>
                </a:solidFill>
                <a:latin typeface="TimesNewRomanPS"/>
              </a:rPr>
              <a:t>In PE triggered by: </a:t>
            </a:r>
            <a:r>
              <a:rPr lang="en-US" sz="1800" b="0" i="0" u="none" strike="noStrike" baseline="0" dirty="0">
                <a:solidFill>
                  <a:srgbClr val="000066"/>
                </a:solidFill>
                <a:latin typeface="TimesNewRomanPS"/>
              </a:rPr>
              <a:t>excessive blood loss with inadequate </a:t>
            </a:r>
            <a:r>
              <a:rPr lang="it-IT" sz="1800" b="0" i="0" u="none" strike="noStrike" baseline="0" dirty="0" err="1">
                <a:solidFill>
                  <a:srgbClr val="000066"/>
                </a:solidFill>
                <a:latin typeface="TimesNewRomanPS"/>
              </a:rPr>
              <a:t>blood</a:t>
            </a:r>
            <a:r>
              <a:rPr lang="it-IT" sz="1800" b="0" i="0" u="none" strike="noStrike" baseline="0" dirty="0">
                <a:solidFill>
                  <a:srgbClr val="000066"/>
                </a:solidFill>
                <a:latin typeface="TimesNewRomanPS"/>
              </a:rPr>
              <a:t> component </a:t>
            </a:r>
            <a:r>
              <a:rPr lang="it-IT" sz="1800" b="0" i="0" u="none" strike="noStrike" baseline="0" dirty="0" err="1">
                <a:solidFill>
                  <a:srgbClr val="000066"/>
                </a:solidFill>
                <a:latin typeface="TimesNewRomanPS"/>
              </a:rPr>
              <a:t>replacement</a:t>
            </a:r>
            <a:endParaRPr lang="it-IT" dirty="0">
              <a:solidFill>
                <a:srgbClr val="000066"/>
              </a:solidFill>
            </a:endParaRPr>
          </a:p>
        </p:txBody>
      </p:sp>
      <p:sp>
        <p:nvSpPr>
          <p:cNvPr id="4" name="Segnaposto contenuto 3">
            <a:extLst>
              <a:ext uri="{FF2B5EF4-FFF2-40B4-BE49-F238E27FC236}">
                <a16:creationId xmlns:a16="http://schemas.microsoft.com/office/drawing/2014/main" id="{8DAF2840-430E-48CC-8E35-594BC382FFFF}"/>
              </a:ext>
            </a:extLst>
          </p:cNvPr>
          <p:cNvSpPr>
            <a:spLocks noGrp="1"/>
          </p:cNvSpPr>
          <p:nvPr>
            <p:ph sz="half" idx="2"/>
          </p:nvPr>
        </p:nvSpPr>
        <p:spPr>
          <a:xfrm>
            <a:off x="6096000" y="1819021"/>
            <a:ext cx="5933090" cy="4865557"/>
          </a:xfrm>
        </p:spPr>
        <p:txBody>
          <a:bodyPr/>
          <a:lstStyle/>
          <a:p>
            <a:pPr marL="0" indent="0" algn="ctr">
              <a:buNone/>
            </a:pPr>
            <a:r>
              <a:rPr lang="it-IT" sz="1800" b="1" dirty="0">
                <a:solidFill>
                  <a:srgbClr val="000066"/>
                </a:solidFill>
                <a:latin typeface="TimesNewRomanPS"/>
              </a:rPr>
              <a:t>DIAGNOSIS </a:t>
            </a:r>
          </a:p>
          <a:p>
            <a:pPr algn="l"/>
            <a:r>
              <a:rPr lang="it-IT" sz="1800" dirty="0" err="1">
                <a:solidFill>
                  <a:srgbClr val="000066"/>
                </a:solidFill>
                <a:latin typeface="TimesNewRomanPS"/>
              </a:rPr>
              <a:t>Excessive</a:t>
            </a:r>
            <a:r>
              <a:rPr lang="it-IT" sz="1800" dirty="0">
                <a:solidFill>
                  <a:srgbClr val="000066"/>
                </a:solidFill>
                <a:latin typeface="TimesNewRomanPS"/>
              </a:rPr>
              <a:t> </a:t>
            </a:r>
            <a:r>
              <a:rPr lang="it-IT" sz="1800" dirty="0" err="1">
                <a:solidFill>
                  <a:srgbClr val="000066"/>
                </a:solidFill>
                <a:latin typeface="TimesNewRomanPS"/>
              </a:rPr>
              <a:t>Bleeding</a:t>
            </a:r>
            <a:r>
              <a:rPr lang="it-IT" sz="1800" dirty="0">
                <a:solidFill>
                  <a:srgbClr val="000066"/>
                </a:solidFill>
                <a:latin typeface="TimesNewRomanPS"/>
              </a:rPr>
              <a:t> +</a:t>
            </a:r>
            <a:r>
              <a:rPr lang="it-IT" sz="1800" dirty="0" err="1">
                <a:solidFill>
                  <a:srgbClr val="000066"/>
                </a:solidFill>
                <a:latin typeface="TimesNewRomanPS"/>
              </a:rPr>
              <a:t>Thrombocytopenia</a:t>
            </a:r>
            <a:r>
              <a:rPr lang="it-IT" sz="1800" dirty="0">
                <a:solidFill>
                  <a:srgbClr val="000066"/>
                </a:solidFill>
                <a:latin typeface="TimesNewRomanPS"/>
              </a:rPr>
              <a:t>,  &gt;&gt; </a:t>
            </a:r>
            <a:r>
              <a:rPr lang="it-IT" sz="1800" dirty="0" err="1">
                <a:solidFill>
                  <a:srgbClr val="000066"/>
                </a:solidFill>
                <a:latin typeface="TimesNewRomanPS"/>
              </a:rPr>
              <a:t>Ddimer</a:t>
            </a:r>
            <a:r>
              <a:rPr lang="it-IT" sz="1800" dirty="0">
                <a:solidFill>
                  <a:srgbClr val="000066"/>
                </a:solidFill>
                <a:latin typeface="TimesNewRomanPS"/>
              </a:rPr>
              <a:t>, &gt;&gt; APTT, </a:t>
            </a:r>
            <a:r>
              <a:rPr lang="it-IT" sz="1800" dirty="0" err="1">
                <a:solidFill>
                  <a:srgbClr val="000066"/>
                </a:solidFill>
                <a:latin typeface="TimesNewRomanPS"/>
              </a:rPr>
              <a:t>Fibrinogen</a:t>
            </a:r>
            <a:r>
              <a:rPr lang="it-IT" sz="1800" dirty="0">
                <a:solidFill>
                  <a:srgbClr val="000066"/>
                </a:solidFill>
                <a:latin typeface="TimesNewRomanPS"/>
              </a:rPr>
              <a:t> &lt;300</a:t>
            </a:r>
          </a:p>
          <a:p>
            <a:pPr marL="0" indent="0" algn="l">
              <a:buNone/>
            </a:pPr>
            <a:r>
              <a:rPr lang="it-IT" sz="1800" b="1" i="0" u="none" strike="noStrike" baseline="0" dirty="0">
                <a:solidFill>
                  <a:srgbClr val="000066"/>
                </a:solidFill>
                <a:latin typeface="TimesNewRomanPS"/>
              </a:rPr>
              <a:t>                       </a:t>
            </a:r>
            <a:r>
              <a:rPr lang="it-IT" sz="1800" b="1" i="0" u="none" strike="noStrike" baseline="0" dirty="0">
                <a:solidFill>
                  <a:srgbClr val="000066"/>
                </a:solidFill>
                <a:latin typeface="TimesNewRomanPS-Bold"/>
              </a:rPr>
              <a:t>MANAGEMENT</a:t>
            </a:r>
          </a:p>
          <a:p>
            <a:pPr algn="l"/>
            <a:r>
              <a:rPr lang="en-US" sz="1800" b="0" i="0" u="none" strike="noStrike" baseline="0" dirty="0">
                <a:solidFill>
                  <a:srgbClr val="000066"/>
                </a:solidFill>
                <a:latin typeface="TimesNewRomanPS"/>
              </a:rPr>
              <a:t>Evidence of DIC in the setting of severe </a:t>
            </a:r>
            <a:r>
              <a:rPr lang="it-IT" sz="1800" b="0" i="0" u="none" strike="noStrike" baseline="0" dirty="0" err="1">
                <a:solidFill>
                  <a:srgbClr val="000066"/>
                </a:solidFill>
                <a:latin typeface="TimesNewRomanPS"/>
              </a:rPr>
              <a:t>preeclampsia</a:t>
            </a:r>
            <a:r>
              <a:rPr lang="it-IT" sz="1800" b="0" i="0" u="none" strike="noStrike" baseline="0" dirty="0">
                <a:solidFill>
                  <a:srgbClr val="000066"/>
                </a:solidFill>
                <a:latin typeface="TimesNewRomanPS"/>
              </a:rPr>
              <a:t>/HELLP </a:t>
            </a:r>
            <a:r>
              <a:rPr lang="it-IT" sz="1800" b="0" i="0" u="none" strike="noStrike" baseline="0" dirty="0" err="1">
                <a:solidFill>
                  <a:srgbClr val="000066"/>
                </a:solidFill>
                <a:latin typeface="TimesNewRomanPS"/>
              </a:rPr>
              <a:t>syndrome</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should</a:t>
            </a:r>
            <a:r>
              <a:rPr lang="it-IT" sz="1800" dirty="0">
                <a:solidFill>
                  <a:srgbClr val="000066"/>
                </a:solidFill>
                <a:latin typeface="TimesNewRomanPS"/>
              </a:rPr>
              <a:t> </a:t>
            </a:r>
            <a:r>
              <a:rPr lang="it-IT" sz="1800" b="0" i="0" u="none" strike="noStrike" baseline="0" dirty="0">
                <a:solidFill>
                  <a:srgbClr val="000066"/>
                </a:solidFill>
                <a:latin typeface="TimesNewRomanPS"/>
              </a:rPr>
              <a:t>prompt  immediate delivery.</a:t>
            </a:r>
          </a:p>
          <a:p>
            <a:pPr algn="l"/>
            <a:r>
              <a:rPr lang="it-IT" sz="1800" dirty="0" err="1">
                <a:solidFill>
                  <a:srgbClr val="000066"/>
                </a:solidFill>
                <a:latin typeface="TimesNewRomanPS"/>
              </a:rPr>
              <a:t>Vaginal</a:t>
            </a:r>
            <a:r>
              <a:rPr lang="it-IT" sz="1800" dirty="0">
                <a:solidFill>
                  <a:srgbClr val="000066"/>
                </a:solidFill>
                <a:latin typeface="TimesNewRomanPS"/>
              </a:rPr>
              <a:t> vs </a:t>
            </a:r>
            <a:r>
              <a:rPr lang="it-IT" sz="1800" dirty="0" err="1">
                <a:solidFill>
                  <a:srgbClr val="000066"/>
                </a:solidFill>
                <a:latin typeface="TimesNewRomanPS"/>
              </a:rPr>
              <a:t>Cesarean</a:t>
            </a:r>
            <a:r>
              <a:rPr lang="it-IT" sz="1800" dirty="0">
                <a:solidFill>
                  <a:srgbClr val="000066"/>
                </a:solidFill>
                <a:latin typeface="TimesNewRomanPS"/>
              </a:rPr>
              <a:t> Delivery : </a:t>
            </a:r>
            <a:r>
              <a:rPr lang="it-IT" sz="1800" dirty="0" err="1">
                <a:solidFill>
                  <a:srgbClr val="000066"/>
                </a:solidFill>
                <a:latin typeface="TimesNewRomanPS"/>
              </a:rPr>
              <a:t>based</a:t>
            </a:r>
            <a:r>
              <a:rPr lang="it-IT" sz="1800" dirty="0">
                <a:solidFill>
                  <a:srgbClr val="000066"/>
                </a:solidFill>
                <a:latin typeface="TimesNewRomanPS"/>
              </a:rPr>
              <a:t> on </a:t>
            </a:r>
            <a:r>
              <a:rPr lang="en-US" sz="1800" b="0" i="0" u="none" strike="noStrike" baseline="0" dirty="0">
                <a:solidFill>
                  <a:srgbClr val="000066"/>
                </a:solidFill>
                <a:latin typeface="TimesNewRomanPS"/>
              </a:rPr>
              <a:t>gestational age, parity, cervical Bishop score, motivation of the patient, and the severity </a:t>
            </a:r>
            <a:r>
              <a:rPr lang="it-IT" sz="1800" b="0" i="0" u="none" strike="noStrike" baseline="0" dirty="0">
                <a:solidFill>
                  <a:srgbClr val="000066"/>
                </a:solidFill>
                <a:latin typeface="TimesNewRomanPS"/>
              </a:rPr>
              <a:t>of DIC</a:t>
            </a:r>
          </a:p>
          <a:p>
            <a:pPr algn="l"/>
            <a:r>
              <a:rPr lang="en-US" sz="1800" b="0" i="0" u="none" strike="noStrike" baseline="0" dirty="0">
                <a:solidFill>
                  <a:srgbClr val="000066"/>
                </a:solidFill>
                <a:latin typeface="TimesNewRomanPS"/>
              </a:rPr>
              <a:t>Platelet &lt; 70000: No regional anesthesia because of the</a:t>
            </a:r>
          </a:p>
          <a:p>
            <a:pPr marL="0" indent="0" algn="l">
              <a:buNone/>
            </a:pPr>
            <a:r>
              <a:rPr lang="it-IT" sz="1800" b="0" i="0" u="none" strike="noStrike" baseline="0" dirty="0">
                <a:solidFill>
                  <a:srgbClr val="000066"/>
                </a:solidFill>
                <a:latin typeface="TimesNewRomanPS"/>
              </a:rPr>
              <a:t>     risk of </a:t>
            </a:r>
            <a:r>
              <a:rPr lang="it-IT" sz="1800" b="0" i="0" u="none" strike="noStrike" baseline="0" dirty="0" err="1">
                <a:solidFill>
                  <a:srgbClr val="000066"/>
                </a:solidFill>
                <a:latin typeface="TimesNewRomanPS"/>
              </a:rPr>
              <a:t>spinal</a:t>
            </a:r>
            <a:r>
              <a:rPr lang="it-IT" sz="1800" b="0" i="0" u="none" strike="noStrike" baseline="0" dirty="0">
                <a:solidFill>
                  <a:srgbClr val="000066"/>
                </a:solidFill>
                <a:latin typeface="TimesNewRomanPS"/>
              </a:rPr>
              <a:t> </a:t>
            </a:r>
            <a:r>
              <a:rPr lang="it-IT" sz="1800" b="0" i="0" u="none" strike="noStrike" baseline="0" dirty="0" err="1">
                <a:solidFill>
                  <a:srgbClr val="000066"/>
                </a:solidFill>
                <a:latin typeface="TimesNewRomanPS"/>
              </a:rPr>
              <a:t>hematoma</a:t>
            </a:r>
            <a:endParaRPr lang="it-IT" sz="1800" dirty="0">
              <a:solidFill>
                <a:srgbClr val="000066"/>
              </a:solidFill>
              <a:latin typeface="TimesNewRomanPS"/>
            </a:endParaRPr>
          </a:p>
        </p:txBody>
      </p:sp>
    </p:spTree>
    <p:extLst>
      <p:ext uri="{BB962C8B-B14F-4D97-AF65-F5344CB8AC3E}">
        <p14:creationId xmlns:p14="http://schemas.microsoft.com/office/powerpoint/2010/main" val="125033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CEAB743-E1DF-45A6-A969-BE24172462FB}"/>
              </a:ext>
            </a:extLst>
          </p:cNvPr>
          <p:cNvSpPr txBox="1"/>
          <p:nvPr/>
        </p:nvSpPr>
        <p:spPr>
          <a:xfrm>
            <a:off x="740981" y="853101"/>
            <a:ext cx="10752082" cy="6186309"/>
          </a:xfrm>
          <a:prstGeom prst="rect">
            <a:avLst/>
          </a:prstGeom>
          <a:noFill/>
        </p:spPr>
        <p:txBody>
          <a:bodyPr wrap="square">
            <a:spAutoFit/>
          </a:bodyPr>
          <a:lstStyle/>
          <a:p>
            <a:pPr algn="l"/>
            <a:r>
              <a:rPr lang="it-IT" sz="2400" b="0" i="0" u="none" strike="noStrike" baseline="0" dirty="0">
                <a:solidFill>
                  <a:srgbClr val="002060"/>
                </a:solidFill>
                <a:latin typeface="TimesNewRomanPS"/>
              </a:rPr>
              <a:t>The </a:t>
            </a:r>
            <a:r>
              <a:rPr lang="it-IT" sz="2400" b="0" i="0" u="none" strike="noStrike" baseline="0" dirty="0" err="1">
                <a:solidFill>
                  <a:srgbClr val="002060"/>
                </a:solidFill>
                <a:latin typeface="TimesNewRomanPS"/>
              </a:rPr>
              <a:t>cornerstones</a:t>
            </a:r>
            <a:r>
              <a:rPr lang="it-IT" sz="2400" dirty="0">
                <a:solidFill>
                  <a:srgbClr val="002060"/>
                </a:solidFill>
                <a:latin typeface="TimesNewRomanPS"/>
              </a:rPr>
              <a:t> </a:t>
            </a:r>
            <a:r>
              <a:rPr lang="it-IT" sz="2400" b="0" i="0" u="none" strike="noStrike" baseline="0" dirty="0">
                <a:solidFill>
                  <a:srgbClr val="002060"/>
                </a:solidFill>
                <a:latin typeface="TimesNewRomanPS"/>
              </a:rPr>
              <a:t>of management include </a:t>
            </a:r>
            <a:r>
              <a:rPr lang="it-IT" sz="2400" b="0" i="0" u="none" strike="noStrike" baseline="0" dirty="0" err="1">
                <a:solidFill>
                  <a:srgbClr val="FF0000"/>
                </a:solidFill>
                <a:latin typeface="TimesNewRomanPS"/>
              </a:rPr>
              <a:t>maintenance</a:t>
            </a:r>
            <a:r>
              <a:rPr lang="it-IT" sz="2400" dirty="0">
                <a:solidFill>
                  <a:srgbClr val="FF0000"/>
                </a:solidFill>
                <a:latin typeface="TimesNewRomanPS"/>
              </a:rPr>
              <a:t> </a:t>
            </a:r>
            <a:r>
              <a:rPr lang="en-US" sz="2400" b="0" i="0" u="none" strike="noStrike" baseline="0" dirty="0">
                <a:solidFill>
                  <a:srgbClr val="FF0000"/>
                </a:solidFill>
                <a:latin typeface="TimesNewRomanPS"/>
              </a:rPr>
              <a:t>of intravascular volume </a:t>
            </a:r>
            <a:r>
              <a:rPr lang="en-US" sz="2400" b="0" i="0" u="none" strike="noStrike" baseline="0" dirty="0">
                <a:solidFill>
                  <a:srgbClr val="002060"/>
                </a:solidFill>
                <a:latin typeface="TimesNewRomanPS"/>
              </a:rPr>
              <a:t>and </a:t>
            </a:r>
            <a:r>
              <a:rPr lang="en-US" sz="2400" b="0" i="0" u="none" strike="noStrike" baseline="0" dirty="0">
                <a:solidFill>
                  <a:srgbClr val="FF0000"/>
                </a:solidFill>
                <a:latin typeface="TimesNewRomanPS"/>
              </a:rPr>
              <a:t>replacement</a:t>
            </a:r>
            <a:r>
              <a:rPr lang="en-US" sz="2400" dirty="0">
                <a:solidFill>
                  <a:srgbClr val="FF0000"/>
                </a:solidFill>
                <a:latin typeface="TimesNewRomanPS"/>
              </a:rPr>
              <a:t> </a:t>
            </a:r>
            <a:r>
              <a:rPr lang="en-US" sz="2400" b="0" i="0" u="none" strike="noStrike" baseline="0" dirty="0">
                <a:solidFill>
                  <a:srgbClr val="FF0000"/>
                </a:solidFill>
                <a:latin typeface="TimesNewRomanPS"/>
              </a:rPr>
              <a:t>of blood components and/or coagulation factors</a:t>
            </a:r>
            <a:r>
              <a:rPr lang="en-US" sz="2400" b="0" i="0" u="none" strike="noStrike" baseline="0" dirty="0">
                <a:solidFill>
                  <a:srgbClr val="002060"/>
                </a:solidFill>
                <a:latin typeface="TimesNewRomanPS"/>
              </a:rPr>
              <a:t>, as indicated by laboratory </a:t>
            </a:r>
            <a:r>
              <a:rPr lang="it-IT" sz="2400" b="0" i="0" u="none" strike="noStrike" baseline="0" dirty="0" err="1">
                <a:solidFill>
                  <a:srgbClr val="002060"/>
                </a:solidFill>
                <a:latin typeface="TimesNewRomanPS"/>
              </a:rPr>
              <a:t>parameters</a:t>
            </a:r>
            <a:r>
              <a:rPr lang="it-IT" sz="2400" b="0" i="0" u="none" strike="noStrike" baseline="0" dirty="0">
                <a:solidFill>
                  <a:srgbClr val="002060"/>
                </a:solidFill>
                <a:latin typeface="TimesNewRomanPS"/>
              </a:rPr>
              <a:t>.</a:t>
            </a:r>
          </a:p>
          <a:p>
            <a:pPr algn="l"/>
            <a:endParaRPr lang="it-IT" dirty="0">
              <a:solidFill>
                <a:srgbClr val="FF0000"/>
              </a:solidFill>
              <a:latin typeface="TimesNewRomanPS"/>
            </a:endParaRPr>
          </a:p>
          <a:p>
            <a:pPr algn="l"/>
            <a:r>
              <a:rPr lang="it-IT" dirty="0" err="1">
                <a:solidFill>
                  <a:srgbClr val="FF0000"/>
                </a:solidFill>
                <a:latin typeface="TimesNewRomanPS"/>
              </a:rPr>
              <a:t>Packed</a:t>
            </a:r>
            <a:r>
              <a:rPr lang="it-IT" dirty="0">
                <a:solidFill>
                  <a:srgbClr val="FF0000"/>
                </a:solidFill>
                <a:latin typeface="TimesNewRomanPS"/>
              </a:rPr>
              <a:t> Red Blood </a:t>
            </a:r>
            <a:r>
              <a:rPr lang="it-IT" dirty="0" err="1">
                <a:solidFill>
                  <a:srgbClr val="FF0000"/>
                </a:solidFill>
                <a:latin typeface="TimesNewRomanPS"/>
              </a:rPr>
              <a:t>Cells</a:t>
            </a:r>
            <a:r>
              <a:rPr lang="it-IT" dirty="0">
                <a:solidFill>
                  <a:srgbClr val="002060"/>
                </a:solidFill>
                <a:latin typeface="TimesNewRomanPS"/>
              </a:rPr>
              <a:t>: </a:t>
            </a:r>
            <a:r>
              <a:rPr lang="it-IT" sz="1800" b="0" i="0" u="none" strike="noStrike" baseline="0" dirty="0" err="1">
                <a:solidFill>
                  <a:srgbClr val="002060"/>
                </a:solidFill>
                <a:latin typeface="TimesNewRomanPS"/>
              </a:rPr>
              <a:t>each</a:t>
            </a:r>
            <a:r>
              <a:rPr lang="it-IT" sz="1800" b="0" i="0" u="none" strike="noStrike" baseline="0" dirty="0">
                <a:solidFill>
                  <a:srgbClr val="002060"/>
                </a:solidFill>
                <a:latin typeface="TimesNewRomanPS"/>
              </a:rPr>
              <a:t> </a:t>
            </a:r>
            <a:r>
              <a:rPr lang="it-IT" sz="1800" b="0" i="0" u="none" strike="noStrike" baseline="0" dirty="0" err="1">
                <a:solidFill>
                  <a:srgbClr val="002060"/>
                </a:solidFill>
                <a:latin typeface="TimesNewRomanPS"/>
              </a:rPr>
              <a:t>unit</a:t>
            </a:r>
            <a:r>
              <a:rPr lang="it-IT" sz="1800" b="0" i="0" u="none" strike="noStrike" baseline="0" dirty="0">
                <a:solidFill>
                  <a:srgbClr val="002060"/>
                </a:solidFill>
                <a:latin typeface="TimesNewRomanPS"/>
              </a:rPr>
              <a:t> </a:t>
            </a:r>
            <a:r>
              <a:rPr lang="it-IT" sz="1800" b="0" i="0" u="none" strike="noStrike" baseline="0" dirty="0" err="1">
                <a:solidFill>
                  <a:srgbClr val="002060"/>
                </a:solidFill>
                <a:latin typeface="TimesNewRomanPS"/>
              </a:rPr>
              <a:t>should</a:t>
            </a:r>
            <a:r>
              <a:rPr lang="it-IT" sz="1800" b="0" i="0" u="none" strike="noStrike" baseline="0" dirty="0">
                <a:solidFill>
                  <a:srgbClr val="002060"/>
                </a:solidFill>
                <a:latin typeface="TimesNewRomanPS"/>
              </a:rPr>
              <a:t> </a:t>
            </a:r>
            <a:r>
              <a:rPr lang="it-IT" sz="1800" b="0" i="0" u="none" strike="noStrike" baseline="0" dirty="0" err="1">
                <a:solidFill>
                  <a:srgbClr val="002060"/>
                </a:solidFill>
                <a:latin typeface="TimesNewRomanPS"/>
              </a:rPr>
              <a:t>increase</a:t>
            </a:r>
            <a:r>
              <a:rPr lang="it-IT" dirty="0">
                <a:solidFill>
                  <a:srgbClr val="002060"/>
                </a:solidFill>
                <a:latin typeface="TimesNewRomanPS"/>
              </a:rPr>
              <a:t> </a:t>
            </a:r>
            <a:r>
              <a:rPr lang="en-US" sz="1800" b="0" i="0" u="none" strike="noStrike" baseline="0" dirty="0">
                <a:solidFill>
                  <a:srgbClr val="002060"/>
                </a:solidFill>
                <a:latin typeface="TimesNewRomanPS"/>
              </a:rPr>
              <a:t>the hematocrit by 2–3% and the hemoglobin by about 1 g/dL in a healthy 70</a:t>
            </a:r>
            <a:r>
              <a:rPr lang="it-IT" sz="1800" b="0" i="0" u="none" strike="noStrike" baseline="0" dirty="0">
                <a:solidFill>
                  <a:srgbClr val="002060"/>
                </a:solidFill>
                <a:latin typeface="TimesNewRomanPS"/>
              </a:rPr>
              <a:t>kg  woman.</a:t>
            </a:r>
            <a:endParaRPr lang="it-IT" dirty="0">
              <a:solidFill>
                <a:srgbClr val="002060"/>
              </a:solidFill>
              <a:latin typeface="TimesNewRomanPS"/>
            </a:endParaRPr>
          </a:p>
          <a:p>
            <a:pPr algn="l"/>
            <a:endParaRPr lang="it-IT" dirty="0">
              <a:solidFill>
                <a:srgbClr val="002060"/>
              </a:solidFill>
              <a:latin typeface="TimesNewRomanPS"/>
            </a:endParaRPr>
          </a:p>
          <a:p>
            <a:pPr algn="l"/>
            <a:r>
              <a:rPr lang="it-IT" dirty="0" err="1">
                <a:solidFill>
                  <a:srgbClr val="FF0000"/>
                </a:solidFill>
                <a:latin typeface="TimesNewRomanPS"/>
              </a:rPr>
              <a:t>Fresh</a:t>
            </a:r>
            <a:r>
              <a:rPr lang="it-IT" dirty="0">
                <a:solidFill>
                  <a:srgbClr val="FF0000"/>
                </a:solidFill>
                <a:latin typeface="TimesNewRomanPS"/>
              </a:rPr>
              <a:t> Frozen Plasma </a:t>
            </a:r>
            <a:r>
              <a:rPr lang="it-IT" dirty="0">
                <a:solidFill>
                  <a:srgbClr val="002060"/>
                </a:solidFill>
                <a:latin typeface="TimesNewRomanPS"/>
              </a:rPr>
              <a:t>: </a:t>
            </a:r>
            <a:r>
              <a:rPr lang="en-US" sz="1800" b="0" i="0" u="none" strike="noStrike" baseline="0" dirty="0">
                <a:solidFill>
                  <a:srgbClr val="002060"/>
                </a:solidFill>
                <a:latin typeface="TimesNewRomanPS"/>
              </a:rPr>
              <a:t> should be administered when the prothrombin time is at least 1.5-fold normal</a:t>
            </a:r>
          </a:p>
          <a:p>
            <a:pPr algn="l"/>
            <a:r>
              <a:rPr lang="en-US" sz="1800" b="0" i="0" u="none" strike="noStrike" baseline="0" dirty="0">
                <a:solidFill>
                  <a:srgbClr val="002060"/>
                </a:solidFill>
                <a:latin typeface="TimesNewRomanPS"/>
              </a:rPr>
              <a:t>(</a:t>
            </a:r>
            <a:r>
              <a:rPr lang="en-US" sz="1800" b="0" i="0" u="none" strike="noStrike" baseline="0" dirty="0" err="1">
                <a:solidFill>
                  <a:srgbClr val="002060"/>
                </a:solidFill>
                <a:latin typeface="TimesNewRomanPS"/>
              </a:rPr>
              <a:t>ie</a:t>
            </a:r>
            <a:r>
              <a:rPr lang="en-US" sz="1800" b="0" i="0" u="none" strike="noStrike" baseline="0" dirty="0">
                <a:solidFill>
                  <a:srgbClr val="002060"/>
                </a:solidFill>
                <a:latin typeface="TimesNewRomanPS"/>
              </a:rPr>
              <a:t>, when the international normalized ratio [INR] is </a:t>
            </a:r>
            <a:r>
              <a:rPr lang="en-US" dirty="0">
                <a:solidFill>
                  <a:srgbClr val="002060"/>
                </a:solidFill>
                <a:latin typeface="MathematicalPi-One"/>
              </a:rPr>
              <a:t>:</a:t>
            </a:r>
            <a:r>
              <a:rPr lang="en-US" sz="1800" b="0" i="0" u="none" strike="noStrike" baseline="0" dirty="0">
                <a:solidFill>
                  <a:srgbClr val="002060"/>
                </a:solidFill>
                <a:latin typeface="TimesNewRomanPS"/>
              </a:rPr>
              <a:t>1.5). </a:t>
            </a:r>
          </a:p>
          <a:p>
            <a:pPr algn="l"/>
            <a:r>
              <a:rPr lang="en-US" sz="1800" b="0" i="0" u="none" strike="noStrike" baseline="0" dirty="0">
                <a:solidFill>
                  <a:srgbClr val="002060"/>
                </a:solidFill>
                <a:latin typeface="TimesNewRomanPS"/>
              </a:rPr>
              <a:t>The initial dose is usually 2 units. Each unit has a volume of 200 to 250</a:t>
            </a:r>
          </a:p>
          <a:p>
            <a:pPr algn="l"/>
            <a:r>
              <a:rPr lang="en-US" sz="1800" b="0" i="0" u="none" strike="noStrike" baseline="0" dirty="0">
                <a:solidFill>
                  <a:srgbClr val="002060"/>
                </a:solidFill>
                <a:latin typeface="TimesNewRomanPS"/>
              </a:rPr>
              <a:t>mL and raises circulating clotting factors by </a:t>
            </a:r>
            <a:r>
              <a:rPr lang="it-IT" sz="1800" b="0" i="0" u="none" strike="noStrike" baseline="0" dirty="0" err="1">
                <a:solidFill>
                  <a:srgbClr val="002060"/>
                </a:solidFill>
                <a:latin typeface="TimesNewRomanPS"/>
              </a:rPr>
              <a:t>about</a:t>
            </a:r>
            <a:r>
              <a:rPr lang="it-IT" sz="1800" b="0" i="0" u="none" strike="noStrike" baseline="0" dirty="0">
                <a:solidFill>
                  <a:srgbClr val="002060"/>
                </a:solidFill>
                <a:latin typeface="TimesNewRomanPS"/>
              </a:rPr>
              <a:t> 2–3%.</a:t>
            </a:r>
            <a:endParaRPr lang="it-IT" dirty="0">
              <a:solidFill>
                <a:srgbClr val="002060"/>
              </a:solidFill>
              <a:latin typeface="TimesNewRomanPS"/>
            </a:endParaRPr>
          </a:p>
          <a:p>
            <a:pPr algn="l"/>
            <a:endParaRPr lang="it-IT" dirty="0">
              <a:solidFill>
                <a:srgbClr val="002060"/>
              </a:solidFill>
              <a:latin typeface="TimesNewRomanPS"/>
            </a:endParaRPr>
          </a:p>
          <a:p>
            <a:pPr algn="l"/>
            <a:r>
              <a:rPr lang="it-IT" sz="1800" b="0" i="0" u="none" strike="noStrike" baseline="0" dirty="0" err="1">
                <a:solidFill>
                  <a:srgbClr val="FF0000"/>
                </a:solidFill>
                <a:latin typeface="TimesNewRomanPS"/>
              </a:rPr>
              <a:t>Cryoprecipitate</a:t>
            </a:r>
            <a:r>
              <a:rPr lang="it-IT" sz="1800" b="0" i="0" u="none" strike="noStrike" baseline="0" dirty="0">
                <a:latin typeface="TimesNewRomanPS"/>
              </a:rPr>
              <a:t> </a:t>
            </a:r>
            <a:r>
              <a:rPr lang="it-IT" sz="1800" b="0" i="0" u="none" strike="noStrike" baseline="0" dirty="0">
                <a:solidFill>
                  <a:srgbClr val="002060"/>
                </a:solidFill>
                <a:latin typeface="TimesNewRomanPS"/>
              </a:rPr>
              <a:t>: </a:t>
            </a:r>
            <a:r>
              <a:rPr lang="it-IT" sz="1800" b="0" i="0" u="none" strike="noStrike" baseline="0" dirty="0" err="1">
                <a:solidFill>
                  <a:srgbClr val="002060"/>
                </a:solidFill>
                <a:latin typeface="TimesNewRomanPS"/>
              </a:rPr>
              <a:t>refers</a:t>
            </a:r>
            <a:r>
              <a:rPr lang="it-IT" sz="1800" b="0" i="0" u="none" strike="noStrike" baseline="0" dirty="0">
                <a:solidFill>
                  <a:srgbClr val="002060"/>
                </a:solidFill>
                <a:latin typeface="TimesNewRomanPS"/>
              </a:rPr>
              <a:t> to a </a:t>
            </a:r>
            <a:r>
              <a:rPr lang="en-US" sz="1800" b="0" i="0" u="none" strike="noStrike" baseline="0" dirty="0">
                <a:solidFill>
                  <a:srgbClr val="002060"/>
                </a:solidFill>
                <a:latin typeface="TimesNewRomanPS"/>
              </a:rPr>
              <a:t>concentrated extract of fresh-frozen </a:t>
            </a:r>
            <a:r>
              <a:rPr lang="en-US" sz="1800" b="0" i="0" u="none" strike="noStrike" baseline="0" dirty="0" err="1">
                <a:solidFill>
                  <a:srgbClr val="002060"/>
                </a:solidFill>
                <a:latin typeface="TimesNewRomanPS"/>
              </a:rPr>
              <a:t>plasmathat</a:t>
            </a:r>
            <a:r>
              <a:rPr lang="en-US" sz="1800" b="0" i="0" u="none" strike="noStrike" baseline="0" dirty="0">
                <a:solidFill>
                  <a:srgbClr val="002060"/>
                </a:solidFill>
                <a:latin typeface="TimesNewRomanPS"/>
              </a:rPr>
              <a:t> which  is enriched with factors II (fibrinogen)and VIII. Each unit has a volume of only 10 to 15 </a:t>
            </a:r>
            <a:r>
              <a:rPr lang="en-US" sz="1800" b="0" i="0" u="none" strike="noStrike" baseline="0" dirty="0" err="1">
                <a:solidFill>
                  <a:srgbClr val="002060"/>
                </a:solidFill>
                <a:latin typeface="TimesNewRomanPS"/>
              </a:rPr>
              <a:t>mL.</a:t>
            </a:r>
            <a:r>
              <a:rPr lang="en-US" sz="1800" b="0" i="0" u="none" strike="noStrike" baseline="0" dirty="0">
                <a:solidFill>
                  <a:srgbClr val="002060"/>
                </a:solidFill>
                <a:latin typeface="TimesNewRomanPS"/>
              </a:rPr>
              <a:t> Transfusion of cryoprecipitate</a:t>
            </a:r>
          </a:p>
          <a:p>
            <a:pPr algn="l"/>
            <a:r>
              <a:rPr lang="en-US" sz="1800" b="0" i="0" u="none" strike="noStrike" baseline="0" dirty="0">
                <a:solidFill>
                  <a:srgbClr val="002060"/>
                </a:solidFill>
                <a:latin typeface="TimesNewRomanPS"/>
              </a:rPr>
              <a:t>should be </a:t>
            </a:r>
            <a:r>
              <a:rPr lang="en-US" sz="1800" b="0" i="0" u="none" strike="noStrike" baseline="0" dirty="0">
                <a:solidFill>
                  <a:srgbClr val="FF0000"/>
                </a:solidFill>
                <a:latin typeface="TimesNewRomanPS"/>
              </a:rPr>
              <a:t>considered when circulating fibrinogen </a:t>
            </a:r>
            <a:r>
              <a:rPr lang="it-IT" sz="1800" b="0" i="0" u="none" strike="noStrike" baseline="0" dirty="0" err="1">
                <a:solidFill>
                  <a:srgbClr val="FF0000"/>
                </a:solidFill>
                <a:latin typeface="TimesNewRomanPS"/>
              </a:rPr>
              <a:t>levels</a:t>
            </a:r>
            <a:r>
              <a:rPr lang="it-IT" sz="1800" b="0" i="0" u="none" strike="noStrike" baseline="0" dirty="0">
                <a:solidFill>
                  <a:srgbClr val="FF0000"/>
                </a:solidFill>
                <a:latin typeface="TimesNewRomanPS"/>
              </a:rPr>
              <a:t> drop </a:t>
            </a:r>
            <a:r>
              <a:rPr lang="it-IT" sz="1800" b="0" i="0" u="none" strike="noStrike" baseline="0" dirty="0" err="1">
                <a:solidFill>
                  <a:srgbClr val="FF0000"/>
                </a:solidFill>
                <a:latin typeface="TimesNewRomanPS"/>
              </a:rPr>
              <a:t>below</a:t>
            </a:r>
            <a:r>
              <a:rPr lang="it-IT" sz="1800" b="0" i="0" u="none" strike="noStrike" baseline="0" dirty="0">
                <a:solidFill>
                  <a:srgbClr val="FF0000"/>
                </a:solidFill>
                <a:latin typeface="TimesNewRomanPS"/>
              </a:rPr>
              <a:t> 100 mg/</a:t>
            </a:r>
            <a:r>
              <a:rPr lang="it-IT" sz="1800" b="0" i="0" u="none" strike="noStrike" baseline="0" dirty="0" err="1">
                <a:solidFill>
                  <a:srgbClr val="FF0000"/>
                </a:solidFill>
                <a:latin typeface="TimesNewRomanPS"/>
              </a:rPr>
              <a:t>dL</a:t>
            </a:r>
            <a:r>
              <a:rPr lang="it-IT" sz="1800" b="0" i="0" u="none" strike="noStrike" baseline="0" dirty="0">
                <a:solidFill>
                  <a:srgbClr val="FF0000"/>
                </a:solidFill>
                <a:latin typeface="TimesNewRomanPS"/>
              </a:rPr>
              <a:t> in the setting of DIC</a:t>
            </a:r>
            <a:r>
              <a:rPr lang="it-IT" sz="1800" b="0" i="0" u="none" strike="noStrike" baseline="0" dirty="0">
                <a:solidFill>
                  <a:srgbClr val="002060"/>
                </a:solidFill>
                <a:latin typeface="TimesNewRomanPS"/>
              </a:rPr>
              <a:t>.</a:t>
            </a:r>
          </a:p>
          <a:p>
            <a:pPr algn="l"/>
            <a:endParaRPr lang="it-IT" dirty="0">
              <a:solidFill>
                <a:srgbClr val="002060"/>
              </a:solidFill>
              <a:latin typeface="TimesNewRomanPS"/>
            </a:endParaRPr>
          </a:p>
          <a:p>
            <a:pPr algn="l"/>
            <a:r>
              <a:rPr lang="it-IT" dirty="0" err="1">
                <a:solidFill>
                  <a:srgbClr val="FF0000"/>
                </a:solidFill>
                <a:latin typeface="TimesNewRomanPS"/>
              </a:rPr>
              <a:t>Platelet</a:t>
            </a:r>
            <a:r>
              <a:rPr lang="it-IT" dirty="0">
                <a:solidFill>
                  <a:srgbClr val="FF0000"/>
                </a:solidFill>
                <a:latin typeface="TimesNewRomanPS"/>
              </a:rPr>
              <a:t> Concentrate </a:t>
            </a:r>
            <a:r>
              <a:rPr lang="it-IT" dirty="0">
                <a:solidFill>
                  <a:srgbClr val="002060"/>
                </a:solidFill>
                <a:latin typeface="TimesNewRomanPS"/>
              </a:rPr>
              <a:t>: </a:t>
            </a:r>
            <a:r>
              <a:rPr lang="it-IT" dirty="0" err="1">
                <a:solidFill>
                  <a:srgbClr val="002060"/>
                </a:solidFill>
                <a:latin typeface="TimesNewRomanPS"/>
              </a:rPr>
              <a:t>debated</a:t>
            </a:r>
            <a:r>
              <a:rPr lang="it-IT" dirty="0">
                <a:solidFill>
                  <a:srgbClr val="002060"/>
                </a:solidFill>
                <a:latin typeface="TimesNewRomanPS"/>
              </a:rPr>
              <a:t> </a:t>
            </a:r>
            <a:r>
              <a:rPr lang="it-IT" dirty="0" err="1">
                <a:solidFill>
                  <a:srgbClr val="002060"/>
                </a:solidFill>
                <a:latin typeface="TimesNewRomanPS"/>
              </a:rPr>
              <a:t>among</a:t>
            </a:r>
            <a:r>
              <a:rPr lang="it-IT" dirty="0">
                <a:solidFill>
                  <a:srgbClr val="002060"/>
                </a:solidFill>
                <a:latin typeface="TimesNewRomanPS"/>
              </a:rPr>
              <a:t> </a:t>
            </a:r>
            <a:r>
              <a:rPr lang="it-IT" dirty="0" err="1">
                <a:solidFill>
                  <a:srgbClr val="002060"/>
                </a:solidFill>
                <a:latin typeface="TimesNewRomanPS"/>
              </a:rPr>
              <a:t>Specialists</a:t>
            </a:r>
            <a:r>
              <a:rPr lang="it-IT" dirty="0">
                <a:solidFill>
                  <a:srgbClr val="002060"/>
                </a:solidFill>
                <a:latin typeface="TimesNewRomanPS"/>
              </a:rPr>
              <a:t>, for </a:t>
            </a:r>
            <a:r>
              <a:rPr lang="it-IT" dirty="0" err="1">
                <a:solidFill>
                  <a:srgbClr val="002060"/>
                </a:solidFill>
                <a:latin typeface="TimesNewRomanPS"/>
              </a:rPr>
              <a:t>platelet</a:t>
            </a:r>
            <a:r>
              <a:rPr lang="it-IT" dirty="0">
                <a:solidFill>
                  <a:srgbClr val="002060"/>
                </a:solidFill>
                <a:latin typeface="TimesNewRomanPS"/>
              </a:rPr>
              <a:t> </a:t>
            </a:r>
            <a:r>
              <a:rPr lang="it-IT" dirty="0" err="1">
                <a:solidFill>
                  <a:srgbClr val="002060"/>
                </a:solidFill>
                <a:latin typeface="TimesNewRomanPS"/>
              </a:rPr>
              <a:t>count</a:t>
            </a:r>
            <a:r>
              <a:rPr lang="it-IT" dirty="0">
                <a:solidFill>
                  <a:srgbClr val="002060"/>
                </a:solidFill>
                <a:latin typeface="TimesNewRomanPS"/>
              </a:rPr>
              <a:t>  &lt;20000 </a:t>
            </a:r>
            <a:r>
              <a:rPr lang="en-US" sz="1800" b="0" i="0" u="none" strike="noStrike" baseline="0" dirty="0">
                <a:solidFill>
                  <a:srgbClr val="002060"/>
                </a:solidFill>
                <a:latin typeface="TimesNewRomanPS"/>
              </a:rPr>
              <a:t>One unit of platelet concentrate</a:t>
            </a:r>
          </a:p>
          <a:p>
            <a:pPr algn="l"/>
            <a:r>
              <a:rPr lang="en-US" sz="1800" b="0" i="0" u="none" strike="noStrike" baseline="0" dirty="0">
                <a:solidFill>
                  <a:srgbClr val="002060"/>
                </a:solidFill>
                <a:latin typeface="TimesNewRomanPS"/>
              </a:rPr>
              <a:t>will usually increase the platelet count by 5,000 to 10,000/mm3 </a:t>
            </a:r>
            <a:r>
              <a:rPr lang="en-US" sz="1800" b="0" i="0" u="none" strike="noStrike" baseline="0" dirty="0">
                <a:solidFill>
                  <a:srgbClr val="0070C0"/>
                </a:solidFill>
                <a:latin typeface="TimesNewRomanPS"/>
              </a:rPr>
              <a:t>The usual dosage</a:t>
            </a:r>
          </a:p>
          <a:p>
            <a:pPr algn="l"/>
            <a:r>
              <a:rPr lang="en-US" sz="1800" b="0" i="0" u="none" strike="noStrike" baseline="0" dirty="0">
                <a:solidFill>
                  <a:srgbClr val="0070C0"/>
                </a:solidFill>
                <a:latin typeface="TimesNewRomanPS"/>
              </a:rPr>
              <a:t>is 1 unit per 10 kg body weight </a:t>
            </a:r>
            <a:r>
              <a:rPr lang="it-IT" sz="1800" b="0" i="0" u="none" strike="noStrike" baseline="0" dirty="0">
                <a:solidFill>
                  <a:srgbClr val="002060"/>
                </a:solidFill>
                <a:latin typeface="TimesNewRomanPS"/>
              </a:rPr>
              <a:t>Anti-D immune </a:t>
            </a:r>
            <a:r>
              <a:rPr lang="it-IT" sz="1800" b="0" i="0" u="none" strike="noStrike" baseline="0" dirty="0" err="1">
                <a:solidFill>
                  <a:srgbClr val="002060"/>
                </a:solidFill>
                <a:latin typeface="TimesNewRomanPS"/>
              </a:rPr>
              <a:t>globulin</a:t>
            </a:r>
            <a:r>
              <a:rPr lang="it-IT" dirty="0">
                <a:solidFill>
                  <a:srgbClr val="002060"/>
                </a:solidFill>
                <a:latin typeface="TimesNewRomanPS"/>
              </a:rPr>
              <a:t> </a:t>
            </a:r>
            <a:r>
              <a:rPr lang="en-US" sz="1800" b="0" i="0" u="none" strike="noStrike" baseline="0" dirty="0">
                <a:solidFill>
                  <a:srgbClr val="002060"/>
                </a:solidFill>
                <a:latin typeface="TimesNewRomanPS"/>
              </a:rPr>
              <a:t>(RhoGAM) should be administered, if indicated , in Rh negative women receiving platelet from Rh positive  (Prompt Availability of PC is recommended)</a:t>
            </a:r>
          </a:p>
          <a:p>
            <a:pPr algn="l"/>
            <a:endParaRPr lang="it-IT" dirty="0">
              <a:solidFill>
                <a:srgbClr val="0070C0"/>
              </a:solidFill>
            </a:endParaRPr>
          </a:p>
        </p:txBody>
      </p:sp>
      <p:sp>
        <p:nvSpPr>
          <p:cNvPr id="4" name="Titolo 1">
            <a:extLst>
              <a:ext uri="{FF2B5EF4-FFF2-40B4-BE49-F238E27FC236}">
                <a16:creationId xmlns:a16="http://schemas.microsoft.com/office/drawing/2014/main" id="{634B2BF0-FEBF-4BE6-BD83-EA78575641F8}"/>
              </a:ext>
            </a:extLst>
          </p:cNvPr>
          <p:cNvSpPr txBox="1">
            <a:spLocks/>
          </p:cNvSpPr>
          <p:nvPr/>
        </p:nvSpPr>
        <p:spPr>
          <a:xfrm>
            <a:off x="693676" y="41503"/>
            <a:ext cx="10423634" cy="746774"/>
          </a:xfrm>
          <a:prstGeom prst="rect">
            <a:avLst/>
          </a:prstGeom>
        </p:spPr>
        <p:txBody>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lgn="ctr"/>
            <a:r>
              <a:rPr lang="it-IT" dirty="0">
                <a:solidFill>
                  <a:srgbClr val="002060"/>
                </a:solidFill>
                <a:latin typeface="Algerian" panose="04020705040A02060702" pitchFamily="82" charset="0"/>
              </a:rPr>
              <a:t>DIC</a:t>
            </a:r>
          </a:p>
        </p:txBody>
      </p:sp>
    </p:spTree>
    <p:extLst>
      <p:ext uri="{BB962C8B-B14F-4D97-AF65-F5344CB8AC3E}">
        <p14:creationId xmlns:p14="http://schemas.microsoft.com/office/powerpoint/2010/main" val="13457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0622463-238E-4E3E-9944-66C8FB2550F4}"/>
              </a:ext>
            </a:extLst>
          </p:cNvPr>
          <p:cNvPicPr>
            <a:picLocks noChangeAspect="1"/>
          </p:cNvPicPr>
          <p:nvPr/>
        </p:nvPicPr>
        <p:blipFill>
          <a:blip r:embed="rId3"/>
          <a:stretch>
            <a:fillRect/>
          </a:stretch>
        </p:blipFill>
        <p:spPr>
          <a:xfrm rot="16200000">
            <a:off x="3111494" y="-1715747"/>
            <a:ext cx="5967833" cy="10370333"/>
          </a:xfrm>
          <a:prstGeom prst="rect">
            <a:avLst/>
          </a:prstGeom>
        </p:spPr>
      </p:pic>
      <p:sp>
        <p:nvSpPr>
          <p:cNvPr id="2" name="Rettangolo 1">
            <a:extLst>
              <a:ext uri="{FF2B5EF4-FFF2-40B4-BE49-F238E27FC236}">
                <a16:creationId xmlns:a16="http://schemas.microsoft.com/office/drawing/2014/main" id="{6F78D795-0250-463E-B67F-3DF7539F8CD6}"/>
              </a:ext>
            </a:extLst>
          </p:cNvPr>
          <p:cNvSpPr/>
          <p:nvPr/>
        </p:nvSpPr>
        <p:spPr>
          <a:xfrm>
            <a:off x="2855640" y="1340768"/>
            <a:ext cx="1080120" cy="4680520"/>
          </a:xfrm>
          <a:prstGeom prst="rect">
            <a:avLst/>
          </a:prstGeom>
          <a:noFill/>
          <a:ln w="571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1">
            <a:extLst>
              <a:ext uri="{FF2B5EF4-FFF2-40B4-BE49-F238E27FC236}">
                <a16:creationId xmlns:a16="http://schemas.microsoft.com/office/drawing/2014/main" id="{871D40A8-4912-41FB-B04D-C2F800655F18}"/>
              </a:ext>
            </a:extLst>
          </p:cNvPr>
          <p:cNvSpPr>
            <a:spLocks noGrp="1"/>
          </p:cNvSpPr>
          <p:nvPr>
            <p:ph type="title"/>
          </p:nvPr>
        </p:nvSpPr>
        <p:spPr>
          <a:xfrm>
            <a:off x="911425" y="409600"/>
            <a:ext cx="10292817" cy="643136"/>
          </a:xfrm>
          <a:solidFill>
            <a:schemeClr val="tx1"/>
          </a:solidFill>
        </p:spPr>
        <p:txBody>
          <a:bodyPr>
            <a:noAutofit/>
          </a:bodyPr>
          <a:lstStyle/>
          <a:p>
            <a:pPr algn="ctr"/>
            <a:r>
              <a:rPr lang="it-IT" sz="4400" dirty="0">
                <a:solidFill>
                  <a:srgbClr val="FF0000"/>
                </a:solidFill>
              </a:rPr>
              <a:t>TROMBOTIC MICROANGIOPATHIES </a:t>
            </a:r>
          </a:p>
        </p:txBody>
      </p:sp>
      <p:sp>
        <p:nvSpPr>
          <p:cNvPr id="5" name="CasellaDiTesto 4">
            <a:extLst>
              <a:ext uri="{FF2B5EF4-FFF2-40B4-BE49-F238E27FC236}">
                <a16:creationId xmlns:a16="http://schemas.microsoft.com/office/drawing/2014/main" id="{9F919D0A-E049-48B5-81D3-87FD4ACE2A99}"/>
              </a:ext>
            </a:extLst>
          </p:cNvPr>
          <p:cNvSpPr txBox="1"/>
          <p:nvPr/>
        </p:nvSpPr>
        <p:spPr>
          <a:xfrm>
            <a:off x="2999656" y="2420888"/>
            <a:ext cx="792088" cy="369332"/>
          </a:xfrm>
          <a:prstGeom prst="rect">
            <a:avLst/>
          </a:prstGeom>
          <a:solidFill>
            <a:schemeClr val="tx1">
              <a:lumMod val="85000"/>
            </a:schemeClr>
          </a:solidFill>
        </p:spPr>
        <p:txBody>
          <a:bodyPr wrap="square" rtlCol="0">
            <a:spAutoFit/>
          </a:bodyPr>
          <a:lstStyle/>
          <a:p>
            <a:pPr>
              <a:lnSpc>
                <a:spcPct val="90000"/>
              </a:lnSpc>
            </a:pPr>
            <a:r>
              <a:rPr lang="it-IT" sz="2000" dirty="0">
                <a:solidFill>
                  <a:srgbClr val="0070C0"/>
                </a:solidFill>
              </a:rPr>
              <a:t>1/20</a:t>
            </a:r>
          </a:p>
        </p:txBody>
      </p:sp>
      <p:sp>
        <p:nvSpPr>
          <p:cNvPr id="6" name="CasellaDiTesto 5">
            <a:extLst>
              <a:ext uri="{FF2B5EF4-FFF2-40B4-BE49-F238E27FC236}">
                <a16:creationId xmlns:a16="http://schemas.microsoft.com/office/drawing/2014/main" id="{F9A26154-4057-44D5-A1ED-90FC564C6754}"/>
              </a:ext>
            </a:extLst>
          </p:cNvPr>
          <p:cNvSpPr txBox="1"/>
          <p:nvPr/>
        </p:nvSpPr>
        <p:spPr>
          <a:xfrm>
            <a:off x="2999656" y="3356992"/>
            <a:ext cx="792088" cy="286232"/>
          </a:xfrm>
          <a:prstGeom prst="rect">
            <a:avLst/>
          </a:prstGeom>
          <a:solidFill>
            <a:schemeClr val="tx1">
              <a:lumMod val="85000"/>
            </a:schemeClr>
          </a:solidFill>
        </p:spPr>
        <p:txBody>
          <a:bodyPr wrap="square" rtlCol="0">
            <a:spAutoFit/>
          </a:bodyPr>
          <a:lstStyle/>
          <a:p>
            <a:pPr>
              <a:lnSpc>
                <a:spcPct val="90000"/>
              </a:lnSpc>
            </a:pPr>
            <a:r>
              <a:rPr lang="it-IT" sz="1400" dirty="0">
                <a:solidFill>
                  <a:schemeClr val="accent1">
                    <a:lumMod val="50000"/>
                  </a:schemeClr>
                </a:solidFill>
              </a:rPr>
              <a:t>1/1000</a:t>
            </a:r>
          </a:p>
        </p:txBody>
      </p:sp>
      <p:sp>
        <p:nvSpPr>
          <p:cNvPr id="7" name="CasellaDiTesto 6">
            <a:extLst>
              <a:ext uri="{FF2B5EF4-FFF2-40B4-BE49-F238E27FC236}">
                <a16:creationId xmlns:a16="http://schemas.microsoft.com/office/drawing/2014/main" id="{5F113A8F-966F-4D1A-85ED-8A58C8D4CC2B}"/>
              </a:ext>
            </a:extLst>
          </p:cNvPr>
          <p:cNvSpPr txBox="1"/>
          <p:nvPr/>
        </p:nvSpPr>
        <p:spPr>
          <a:xfrm>
            <a:off x="2999656" y="4366904"/>
            <a:ext cx="864096" cy="286232"/>
          </a:xfrm>
          <a:prstGeom prst="rect">
            <a:avLst/>
          </a:prstGeom>
          <a:solidFill>
            <a:schemeClr val="tx1">
              <a:lumMod val="85000"/>
            </a:schemeClr>
          </a:solidFill>
        </p:spPr>
        <p:txBody>
          <a:bodyPr wrap="square" rtlCol="0">
            <a:spAutoFit/>
          </a:bodyPr>
          <a:lstStyle/>
          <a:p>
            <a:pPr>
              <a:lnSpc>
                <a:spcPct val="90000"/>
              </a:lnSpc>
            </a:pPr>
            <a:r>
              <a:rPr lang="it-IT" sz="1400" dirty="0">
                <a:solidFill>
                  <a:srgbClr val="FF0000"/>
                </a:solidFill>
              </a:rPr>
              <a:t>1/25000</a:t>
            </a:r>
          </a:p>
        </p:txBody>
      </p:sp>
      <p:sp>
        <p:nvSpPr>
          <p:cNvPr id="8" name="CasellaDiTesto 7">
            <a:extLst>
              <a:ext uri="{FF2B5EF4-FFF2-40B4-BE49-F238E27FC236}">
                <a16:creationId xmlns:a16="http://schemas.microsoft.com/office/drawing/2014/main" id="{8EFC87CE-1A01-4667-A64B-2BADA45F32FD}"/>
              </a:ext>
            </a:extLst>
          </p:cNvPr>
          <p:cNvSpPr txBox="1"/>
          <p:nvPr/>
        </p:nvSpPr>
        <p:spPr>
          <a:xfrm>
            <a:off x="2927648" y="5373216"/>
            <a:ext cx="936104" cy="258532"/>
          </a:xfrm>
          <a:prstGeom prst="rect">
            <a:avLst/>
          </a:prstGeom>
          <a:solidFill>
            <a:schemeClr val="tx1">
              <a:lumMod val="85000"/>
            </a:schemeClr>
          </a:solidFill>
        </p:spPr>
        <p:txBody>
          <a:bodyPr wrap="square" rtlCol="0">
            <a:spAutoFit/>
          </a:bodyPr>
          <a:lstStyle/>
          <a:p>
            <a:pPr>
              <a:lnSpc>
                <a:spcPct val="90000"/>
              </a:lnSpc>
            </a:pPr>
            <a:r>
              <a:rPr lang="it-IT" sz="1200" dirty="0">
                <a:solidFill>
                  <a:schemeClr val="bg1">
                    <a:lumMod val="95000"/>
                    <a:lumOff val="5000"/>
                  </a:schemeClr>
                </a:solidFill>
              </a:rPr>
              <a:t>1/200000</a:t>
            </a:r>
          </a:p>
        </p:txBody>
      </p:sp>
      <p:sp>
        <p:nvSpPr>
          <p:cNvPr id="9" name="Rettangolo 8">
            <a:extLst>
              <a:ext uri="{FF2B5EF4-FFF2-40B4-BE49-F238E27FC236}">
                <a16:creationId xmlns:a16="http://schemas.microsoft.com/office/drawing/2014/main" id="{DFF5AF86-B562-4A21-A456-2621224D5052}"/>
              </a:ext>
            </a:extLst>
          </p:cNvPr>
          <p:cNvSpPr/>
          <p:nvPr/>
        </p:nvSpPr>
        <p:spPr>
          <a:xfrm>
            <a:off x="3935760" y="1340768"/>
            <a:ext cx="7272808" cy="4680520"/>
          </a:xfrm>
          <a:prstGeom prst="rect">
            <a:avLst/>
          </a:prstGeom>
          <a:noFill/>
          <a:ln w="57150">
            <a:solidFill>
              <a:schemeClr val="bg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con angoli arrotondati 9">
            <a:extLst>
              <a:ext uri="{FF2B5EF4-FFF2-40B4-BE49-F238E27FC236}">
                <a16:creationId xmlns:a16="http://schemas.microsoft.com/office/drawing/2014/main" id="{115EF6EF-4AAF-4577-8FE4-585B31459A69}"/>
              </a:ext>
            </a:extLst>
          </p:cNvPr>
          <p:cNvSpPr/>
          <p:nvPr/>
        </p:nvSpPr>
        <p:spPr>
          <a:xfrm>
            <a:off x="983432" y="4077072"/>
            <a:ext cx="10225136" cy="1944216"/>
          </a:xfrm>
          <a:prstGeom prst="roundRect">
            <a:avLst/>
          </a:prstGeom>
          <a:noFill/>
          <a:ln w="76200">
            <a:solidFill>
              <a:srgbClr val="C00000"/>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6738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3F500B71-ED0B-4985-BA77-BE81E8B6F706}"/>
              </a:ext>
            </a:extLst>
          </p:cNvPr>
          <p:cNvSpPr txBox="1"/>
          <p:nvPr/>
        </p:nvSpPr>
        <p:spPr>
          <a:xfrm>
            <a:off x="640080" y="320040"/>
            <a:ext cx="6692827" cy="3892669"/>
          </a:xfrm>
          <a:prstGeom prst="rect">
            <a:avLst/>
          </a:prstGeom>
        </p:spPr>
        <p:txBody>
          <a:bodyPr vert="horz" lIns="91440" tIns="45720" rIns="91440" bIns="45720" rtlCol="0" anchor="b">
            <a:normAutofit/>
          </a:bodyPr>
          <a:lstStyle/>
          <a:p>
            <a:pPr>
              <a:spcBef>
                <a:spcPct val="0"/>
              </a:spcBef>
              <a:spcAft>
                <a:spcPts val="600"/>
              </a:spcAft>
            </a:pPr>
            <a:r>
              <a:rPr lang="en-US" sz="9600" u="none" strike="noStrike" baseline="0" dirty="0">
                <a:solidFill>
                  <a:srgbClr val="002060"/>
                </a:solidFill>
                <a:latin typeface="+mj-lt"/>
                <a:ea typeface="+mj-ea"/>
                <a:cs typeface="+mj-cs"/>
              </a:rPr>
              <a:t>Hypertensive Emergencies</a:t>
            </a:r>
            <a:endParaRPr lang="en-US" sz="9600" dirty="0">
              <a:solidFill>
                <a:srgbClr val="002060"/>
              </a:solidFill>
              <a:latin typeface="+mj-lt"/>
              <a:ea typeface="+mj-ea"/>
              <a:cs typeface="+mj-cs"/>
            </a:endParaRP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66CEE7"/>
          </a:solidFill>
          <a:ln w="38100" cap="rnd">
            <a:solidFill>
              <a:srgbClr val="66CE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esto&#10;&#10;Descrizione generata automaticamente">
            <a:extLst>
              <a:ext uri="{FF2B5EF4-FFF2-40B4-BE49-F238E27FC236}">
                <a16:creationId xmlns:a16="http://schemas.microsoft.com/office/drawing/2014/main" id="{2F66ACDA-D2E4-468E-ABA5-10AAEE2A8506}"/>
              </a:ext>
            </a:extLst>
          </p:cNvPr>
          <p:cNvPicPr>
            <a:picLocks noChangeAspect="1"/>
          </p:cNvPicPr>
          <p:nvPr/>
        </p:nvPicPr>
        <p:blipFill>
          <a:blip r:embed="rId2"/>
          <a:stretch>
            <a:fillRect/>
          </a:stretch>
        </p:blipFill>
        <p:spPr>
          <a:xfrm>
            <a:off x="8406745" y="347588"/>
            <a:ext cx="2791247" cy="62935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asellaDiTesto 5">
            <a:extLst>
              <a:ext uri="{FF2B5EF4-FFF2-40B4-BE49-F238E27FC236}">
                <a16:creationId xmlns:a16="http://schemas.microsoft.com/office/drawing/2014/main" id="{50DC1EE2-D6A2-4E11-8192-777F7A354233}"/>
              </a:ext>
            </a:extLst>
          </p:cNvPr>
          <p:cNvSpPr txBox="1"/>
          <p:nvPr/>
        </p:nvSpPr>
        <p:spPr>
          <a:xfrm>
            <a:off x="297180" y="4736883"/>
            <a:ext cx="7812385" cy="461665"/>
          </a:xfrm>
          <a:prstGeom prst="rect">
            <a:avLst/>
          </a:prstGeom>
          <a:noFill/>
        </p:spPr>
        <p:txBody>
          <a:bodyPr wrap="square" rtlCol="0">
            <a:spAutoFit/>
          </a:bodyPr>
          <a:lstStyle/>
          <a:p>
            <a:r>
              <a:rPr lang="it-IT" sz="2400" b="1" dirty="0" err="1">
                <a:solidFill>
                  <a:srgbClr val="002060"/>
                </a:solidFill>
              </a:rPr>
              <a:t>Pharmacologic</a:t>
            </a:r>
            <a:r>
              <a:rPr lang="it-IT" sz="2400" b="1" dirty="0">
                <a:solidFill>
                  <a:srgbClr val="002060"/>
                </a:solidFill>
              </a:rPr>
              <a:t> Management of Acute </a:t>
            </a:r>
            <a:r>
              <a:rPr lang="it-IT" sz="2400" b="1" dirty="0" err="1">
                <a:solidFill>
                  <a:srgbClr val="002060"/>
                </a:solidFill>
              </a:rPr>
              <a:t>Hypertensive</a:t>
            </a:r>
            <a:r>
              <a:rPr lang="it-IT" sz="2400" b="1" dirty="0">
                <a:solidFill>
                  <a:srgbClr val="002060"/>
                </a:solidFill>
              </a:rPr>
              <a:t> </a:t>
            </a:r>
            <a:r>
              <a:rPr lang="it-IT" sz="2400" b="1" dirty="0" err="1">
                <a:solidFill>
                  <a:srgbClr val="002060"/>
                </a:solidFill>
              </a:rPr>
              <a:t>Crisis</a:t>
            </a:r>
            <a:r>
              <a:rPr lang="it-IT" sz="2400" b="1" dirty="0">
                <a:solidFill>
                  <a:srgbClr val="002060"/>
                </a:solidFill>
              </a:rPr>
              <a:t> </a:t>
            </a:r>
          </a:p>
        </p:txBody>
      </p:sp>
    </p:spTree>
    <p:extLst>
      <p:ext uri="{BB962C8B-B14F-4D97-AF65-F5344CB8AC3E}">
        <p14:creationId xmlns:p14="http://schemas.microsoft.com/office/powerpoint/2010/main" val="307672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97E7472-63D5-45D9-8E33-61669C40D64A}"/>
              </a:ext>
            </a:extLst>
          </p:cNvPr>
          <p:cNvSpPr txBox="1"/>
          <p:nvPr/>
        </p:nvSpPr>
        <p:spPr>
          <a:xfrm>
            <a:off x="583324" y="422301"/>
            <a:ext cx="10720551" cy="646331"/>
          </a:xfrm>
          <a:prstGeom prst="rect">
            <a:avLst/>
          </a:prstGeom>
          <a:noFill/>
        </p:spPr>
        <p:txBody>
          <a:bodyPr wrap="square">
            <a:spAutoFit/>
          </a:bodyPr>
          <a:lstStyle/>
          <a:p>
            <a:pPr algn="ctr"/>
            <a:r>
              <a:rPr lang="it-IT" sz="3600" b="0" i="0" dirty="0">
                <a:solidFill>
                  <a:srgbClr val="002060"/>
                </a:solidFill>
                <a:effectLst/>
                <a:latin typeface="Algerian" panose="04020705040A02060702" pitchFamily="82" charset="0"/>
              </a:rPr>
              <a:t>Long-</a:t>
            </a:r>
            <a:r>
              <a:rPr lang="it-IT" sz="3600" b="0" i="0" dirty="0" err="1">
                <a:solidFill>
                  <a:srgbClr val="002060"/>
                </a:solidFill>
                <a:effectLst/>
                <a:latin typeface="Algerian" panose="04020705040A02060702" pitchFamily="82" charset="0"/>
              </a:rPr>
              <a:t>Term</a:t>
            </a:r>
            <a:r>
              <a:rPr lang="it-IT" sz="3600" b="0" i="0" dirty="0">
                <a:solidFill>
                  <a:srgbClr val="002060"/>
                </a:solidFill>
                <a:effectLst/>
                <a:latin typeface="Algerian" panose="04020705040A02060702" pitchFamily="82" charset="0"/>
              </a:rPr>
              <a:t> </a:t>
            </a:r>
            <a:r>
              <a:rPr lang="it-IT" sz="3600" b="0" i="0" dirty="0" err="1">
                <a:solidFill>
                  <a:srgbClr val="002060"/>
                </a:solidFill>
                <a:effectLst/>
                <a:latin typeface="Algerian" panose="04020705040A02060702" pitchFamily="82" charset="0"/>
              </a:rPr>
              <a:t>Complications</a:t>
            </a:r>
            <a:r>
              <a:rPr lang="it-IT" sz="3600" b="0" i="0" dirty="0">
                <a:solidFill>
                  <a:srgbClr val="002060"/>
                </a:solidFill>
                <a:effectLst/>
                <a:latin typeface="Algerian" panose="04020705040A02060702" pitchFamily="82" charset="0"/>
              </a:rPr>
              <a:t> of </a:t>
            </a:r>
            <a:r>
              <a:rPr lang="it-IT" sz="3600" b="0" i="0" dirty="0" err="1">
                <a:solidFill>
                  <a:srgbClr val="002060"/>
                </a:solidFill>
                <a:effectLst/>
                <a:latin typeface="Algerian" panose="04020705040A02060702" pitchFamily="82" charset="0"/>
              </a:rPr>
              <a:t>Preeclampsia</a:t>
            </a:r>
            <a:endParaRPr lang="it-IT" sz="3600" b="0" i="0" dirty="0">
              <a:solidFill>
                <a:srgbClr val="002060"/>
              </a:solidFill>
              <a:effectLst/>
              <a:latin typeface="Algerian" panose="04020705040A02060702" pitchFamily="82" charset="0"/>
            </a:endParaRPr>
          </a:p>
        </p:txBody>
      </p:sp>
      <p:sp>
        <p:nvSpPr>
          <p:cNvPr id="5" name="CasellaDiTesto 4">
            <a:extLst>
              <a:ext uri="{FF2B5EF4-FFF2-40B4-BE49-F238E27FC236}">
                <a16:creationId xmlns:a16="http://schemas.microsoft.com/office/drawing/2014/main" id="{6765B55F-2228-4746-9686-0CAE62D868F6}"/>
              </a:ext>
            </a:extLst>
          </p:cNvPr>
          <p:cNvSpPr txBox="1"/>
          <p:nvPr/>
        </p:nvSpPr>
        <p:spPr>
          <a:xfrm>
            <a:off x="882871" y="1290769"/>
            <a:ext cx="10121462" cy="4893647"/>
          </a:xfrm>
          <a:prstGeom prst="rect">
            <a:avLst/>
          </a:prstGeom>
          <a:noFill/>
        </p:spPr>
        <p:txBody>
          <a:bodyPr wrap="square">
            <a:spAutoFit/>
          </a:bodyPr>
          <a:lstStyle/>
          <a:p>
            <a:pPr algn="l"/>
            <a:r>
              <a:rPr lang="en-US" sz="2400" b="0" i="0" dirty="0">
                <a:solidFill>
                  <a:srgbClr val="002060"/>
                </a:solidFill>
                <a:effectLst/>
                <a:latin typeface="NexusSerif"/>
              </a:rPr>
              <a:t>PRECLAMPSIA is a multi-organ syndrome of pregnancy, with widespread </a:t>
            </a:r>
            <a:r>
              <a:rPr lang="en-US" sz="2400" b="0" i="0" dirty="0">
                <a:solidFill>
                  <a:srgbClr val="FF0000"/>
                </a:solidFill>
                <a:effectLst/>
                <a:latin typeface="NexusSerif"/>
              </a:rPr>
              <a:t>Maternal </a:t>
            </a:r>
            <a:r>
              <a:rPr lang="en-US" sz="2400" dirty="0">
                <a:solidFill>
                  <a:srgbClr val="FF0000"/>
                </a:solidFill>
                <a:latin typeface="NexusSerif"/>
              </a:rPr>
              <a:t>Endothelial Disfunction  </a:t>
            </a:r>
            <a:r>
              <a:rPr lang="en-US" sz="2400" b="0" i="0" dirty="0">
                <a:solidFill>
                  <a:srgbClr val="002060"/>
                </a:solidFill>
                <a:effectLst/>
                <a:latin typeface="NexusSerif"/>
              </a:rPr>
              <a:t>in the presence of a relatively </a:t>
            </a:r>
            <a:r>
              <a:rPr lang="en-US" sz="2400" dirty="0" err="1">
                <a:solidFill>
                  <a:srgbClr val="FF0000"/>
                </a:solidFill>
                <a:latin typeface="NexusSerif"/>
              </a:rPr>
              <a:t>U</a:t>
            </a:r>
            <a:r>
              <a:rPr lang="en-US" sz="2400" b="0" i="0" dirty="0" err="1">
                <a:solidFill>
                  <a:srgbClr val="FF0000"/>
                </a:solidFill>
                <a:effectLst/>
                <a:latin typeface="NexusSerif"/>
              </a:rPr>
              <a:t>nderperfused</a:t>
            </a:r>
            <a:r>
              <a:rPr lang="en-US" sz="2400" b="0" i="0" dirty="0">
                <a:solidFill>
                  <a:srgbClr val="FF0000"/>
                </a:solidFill>
                <a:effectLst/>
                <a:latin typeface="NexusSerif"/>
              </a:rPr>
              <a:t> </a:t>
            </a:r>
            <a:r>
              <a:rPr lang="en-US" sz="2400" dirty="0">
                <a:solidFill>
                  <a:srgbClr val="FF0000"/>
                </a:solidFill>
                <a:latin typeface="NexusSerif"/>
              </a:rPr>
              <a:t>P</a:t>
            </a:r>
            <a:r>
              <a:rPr lang="en-US" sz="2400" b="0" i="0" dirty="0">
                <a:solidFill>
                  <a:srgbClr val="FF0000"/>
                </a:solidFill>
                <a:effectLst/>
                <a:latin typeface="NexusSerif"/>
              </a:rPr>
              <a:t>lacenta. </a:t>
            </a:r>
          </a:p>
          <a:p>
            <a:pPr marL="285750" indent="-285750" algn="l">
              <a:buFont typeface="Arial" panose="020B0604020202020204" pitchFamily="34" charset="0"/>
              <a:buChar char="•"/>
            </a:pPr>
            <a:r>
              <a:rPr lang="en-US" sz="2400" b="0" i="0" dirty="0">
                <a:solidFill>
                  <a:srgbClr val="002060"/>
                </a:solidFill>
                <a:effectLst/>
                <a:highlight>
                  <a:srgbClr val="FFFF00"/>
                </a:highlight>
                <a:latin typeface="NexusSerif"/>
              </a:rPr>
              <a:t>DELIVERY of the FETOPLACENTAL UNIT remains the </a:t>
            </a:r>
            <a:r>
              <a:rPr lang="en-US" sz="2400" b="1" i="0" dirty="0">
                <a:solidFill>
                  <a:srgbClr val="002060"/>
                </a:solidFill>
                <a:effectLst/>
                <a:highlight>
                  <a:srgbClr val="FFFF00"/>
                </a:highlight>
                <a:latin typeface="NexusSerif"/>
              </a:rPr>
              <a:t>only cure</a:t>
            </a:r>
            <a:r>
              <a:rPr lang="en-US" sz="2400" dirty="0">
                <a:solidFill>
                  <a:srgbClr val="002060"/>
                </a:solidFill>
                <a:latin typeface="NexusSerif"/>
              </a:rPr>
              <a:t>.</a:t>
            </a:r>
          </a:p>
          <a:p>
            <a:pPr algn="l"/>
            <a:r>
              <a:rPr lang="en-US" sz="2400" b="1" i="0" dirty="0">
                <a:solidFill>
                  <a:srgbClr val="002060"/>
                </a:solidFill>
                <a:effectLst/>
                <a:latin typeface="NexusSerif"/>
              </a:rPr>
              <a:t> </a:t>
            </a:r>
            <a:r>
              <a:rPr lang="en-US" sz="2400" b="1" dirty="0">
                <a:solidFill>
                  <a:srgbClr val="002060"/>
                </a:solidFill>
                <a:latin typeface="NexusSerif"/>
              </a:rPr>
              <a:t>B</a:t>
            </a:r>
            <a:r>
              <a:rPr lang="en-US" sz="2400" b="1" i="0" dirty="0">
                <a:solidFill>
                  <a:srgbClr val="002060"/>
                </a:solidFill>
                <a:effectLst/>
                <a:latin typeface="NexusSerif"/>
              </a:rPr>
              <a:t>ut years after a pregnancy complicated by preeclampsia, </a:t>
            </a:r>
          </a:p>
          <a:p>
            <a:pPr algn="l"/>
            <a:r>
              <a:rPr lang="en-US" sz="2400" b="1" i="0" dirty="0">
                <a:solidFill>
                  <a:srgbClr val="002060"/>
                </a:solidFill>
                <a:effectLst/>
                <a:latin typeface="NexusSerif"/>
              </a:rPr>
              <a:t>women are at increased risk of :</a:t>
            </a:r>
          </a:p>
          <a:p>
            <a:pPr marL="285750" indent="-285750" algn="l">
              <a:buFont typeface="Arial" panose="020B0604020202020204" pitchFamily="34" charset="0"/>
              <a:buChar char="•"/>
            </a:pPr>
            <a:r>
              <a:rPr lang="en-US" sz="2400" b="0" i="0" dirty="0">
                <a:solidFill>
                  <a:srgbClr val="002060"/>
                </a:solidFill>
                <a:effectLst/>
                <a:latin typeface="NexusSerif"/>
              </a:rPr>
              <a:t>chronic hypertension</a:t>
            </a:r>
          </a:p>
          <a:p>
            <a:pPr marL="285750" indent="-285750" algn="l">
              <a:buFont typeface="Arial" panose="020B0604020202020204" pitchFamily="34" charset="0"/>
              <a:buChar char="•"/>
            </a:pPr>
            <a:r>
              <a:rPr lang="en-US" sz="2400" b="0" i="0" dirty="0">
                <a:solidFill>
                  <a:srgbClr val="002060"/>
                </a:solidFill>
                <a:effectLst/>
                <a:latin typeface="NexusSerif"/>
              </a:rPr>
              <a:t>diabetes mellitus</a:t>
            </a:r>
          </a:p>
          <a:p>
            <a:pPr marL="285750" indent="-285750" algn="l">
              <a:buFont typeface="Arial" panose="020B0604020202020204" pitchFamily="34" charset="0"/>
              <a:buChar char="•"/>
            </a:pPr>
            <a:r>
              <a:rPr lang="en-US" sz="2400" b="0" i="0" dirty="0">
                <a:solidFill>
                  <a:srgbClr val="002060"/>
                </a:solidFill>
                <a:effectLst/>
                <a:latin typeface="NexusSerif"/>
              </a:rPr>
              <a:t>ischemic</a:t>
            </a:r>
            <a:r>
              <a:rPr lang="en-US" sz="2400" b="0" i="0" dirty="0">
                <a:solidFill>
                  <a:srgbClr val="2998E3"/>
                </a:solidFill>
                <a:effectLst/>
                <a:latin typeface="NexusSerif"/>
              </a:rPr>
              <a:t> </a:t>
            </a:r>
            <a:r>
              <a:rPr lang="en-US" sz="2400" b="0" i="0" dirty="0">
                <a:solidFill>
                  <a:srgbClr val="002060"/>
                </a:solidFill>
                <a:effectLst/>
                <a:latin typeface="NexusSerif"/>
              </a:rPr>
              <a:t>heart disease</a:t>
            </a:r>
          </a:p>
          <a:p>
            <a:pPr marL="285750" indent="-285750" algn="l">
              <a:buFont typeface="Arial" panose="020B0604020202020204" pitchFamily="34" charset="0"/>
              <a:buChar char="•"/>
            </a:pPr>
            <a:r>
              <a:rPr lang="en-US" sz="2400" b="0" i="0" dirty="0">
                <a:solidFill>
                  <a:srgbClr val="002060"/>
                </a:solidFill>
                <a:effectLst/>
                <a:latin typeface="NexusSerif"/>
              </a:rPr>
              <a:t>kidney disease</a:t>
            </a:r>
            <a:endParaRPr lang="en-US" sz="2400" dirty="0">
              <a:solidFill>
                <a:srgbClr val="002060"/>
              </a:solidFill>
              <a:latin typeface="NexusSerif"/>
            </a:endParaRPr>
          </a:p>
          <a:p>
            <a:pPr marL="285750" indent="-285750" algn="l">
              <a:buFont typeface="Arial" panose="020B0604020202020204" pitchFamily="34" charset="0"/>
              <a:buChar char="•"/>
            </a:pPr>
            <a:r>
              <a:rPr lang="en-US" sz="2400" dirty="0">
                <a:solidFill>
                  <a:srgbClr val="002060"/>
                </a:solidFill>
                <a:latin typeface="NexusSerif"/>
              </a:rPr>
              <a:t>t</a:t>
            </a:r>
            <a:r>
              <a:rPr lang="en-US" sz="2400" b="0" i="0" dirty="0">
                <a:solidFill>
                  <a:srgbClr val="002060"/>
                </a:solidFill>
                <a:effectLst/>
                <a:latin typeface="NexusSerif"/>
              </a:rPr>
              <a:t>hromboembolism</a:t>
            </a:r>
          </a:p>
          <a:p>
            <a:pPr marL="285750" indent="-285750" algn="l">
              <a:buFont typeface="Arial" panose="020B0604020202020204" pitchFamily="34" charset="0"/>
              <a:buChar char="•"/>
            </a:pPr>
            <a:r>
              <a:rPr lang="en-US" sz="2400" dirty="0">
                <a:solidFill>
                  <a:srgbClr val="002060"/>
                </a:solidFill>
                <a:latin typeface="NexusSerif"/>
              </a:rPr>
              <a:t>h</a:t>
            </a:r>
            <a:r>
              <a:rPr lang="en-US" sz="2400" b="0" i="0" dirty="0">
                <a:solidFill>
                  <a:srgbClr val="002060"/>
                </a:solidFill>
                <a:effectLst/>
                <a:latin typeface="NexusSerif"/>
              </a:rPr>
              <a:t>ypothyroidism</a:t>
            </a:r>
          </a:p>
          <a:p>
            <a:pPr marL="285750" indent="-285750" algn="l">
              <a:buFont typeface="Arial" panose="020B0604020202020204" pitchFamily="34" charset="0"/>
              <a:buChar char="•"/>
            </a:pPr>
            <a:r>
              <a:rPr lang="en-US" sz="2400" dirty="0">
                <a:solidFill>
                  <a:srgbClr val="002060"/>
                </a:solidFill>
                <a:latin typeface="NexusSerif"/>
              </a:rPr>
              <a:t>i</a:t>
            </a:r>
            <a:r>
              <a:rPr lang="en-US" sz="2400" b="0" i="0" dirty="0">
                <a:solidFill>
                  <a:srgbClr val="002060"/>
                </a:solidFill>
                <a:effectLst/>
                <a:latin typeface="NexusSerif"/>
              </a:rPr>
              <a:t>mpaired memory</a:t>
            </a:r>
            <a:endParaRPr lang="it-IT" sz="2400" dirty="0">
              <a:solidFill>
                <a:srgbClr val="002060"/>
              </a:solidFill>
            </a:endParaRPr>
          </a:p>
        </p:txBody>
      </p:sp>
    </p:spTree>
    <p:extLst>
      <p:ext uri="{BB962C8B-B14F-4D97-AF65-F5344CB8AC3E}">
        <p14:creationId xmlns:p14="http://schemas.microsoft.com/office/powerpoint/2010/main" val="415720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52E2742-00D8-4B35-9474-94E091D0A7F1}"/>
              </a:ext>
            </a:extLst>
          </p:cNvPr>
          <p:cNvSpPr/>
          <p:nvPr/>
        </p:nvSpPr>
        <p:spPr>
          <a:xfrm>
            <a:off x="3357308" y="475595"/>
            <a:ext cx="4425828" cy="1015663"/>
          </a:xfrm>
          <a:prstGeom prst="rect">
            <a:avLst/>
          </a:prstGeom>
          <a:noFill/>
        </p:spPr>
        <p:txBody>
          <a:bodyPr wrap="none" lIns="91440" tIns="45720" rIns="91440" bIns="45720">
            <a:spAutoFit/>
          </a:bodyPr>
          <a:lstStyle/>
          <a:p>
            <a:pPr algn="ctr"/>
            <a:r>
              <a:rPr lang="it-IT" sz="60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CONCLUSION</a:t>
            </a:r>
            <a:endPar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4" name="CasellaDiTesto 3">
            <a:extLst>
              <a:ext uri="{FF2B5EF4-FFF2-40B4-BE49-F238E27FC236}">
                <a16:creationId xmlns:a16="http://schemas.microsoft.com/office/drawing/2014/main" id="{7EFBD269-0C40-44E8-B3DD-C2F324310B4A}"/>
              </a:ext>
            </a:extLst>
          </p:cNvPr>
          <p:cNvSpPr txBox="1"/>
          <p:nvPr/>
        </p:nvSpPr>
        <p:spPr>
          <a:xfrm rot="10800000" flipH="1" flipV="1">
            <a:off x="661212" y="2016474"/>
            <a:ext cx="10241280" cy="954107"/>
          </a:xfrm>
          <a:prstGeom prst="rect">
            <a:avLst/>
          </a:prstGeom>
          <a:noFill/>
        </p:spPr>
        <p:txBody>
          <a:bodyPr wrap="square" rtlCol="0">
            <a:spAutoFit/>
          </a:bodyPr>
          <a:lstStyle/>
          <a:p>
            <a:pPr marL="457200" indent="-457200">
              <a:buFont typeface="Wingdings" panose="05000000000000000000" pitchFamily="2" charset="2"/>
              <a:buChar char="v"/>
            </a:pPr>
            <a:r>
              <a:rPr lang="it-IT" sz="2800" dirty="0">
                <a:solidFill>
                  <a:srgbClr val="002060"/>
                </a:solidFill>
              </a:rPr>
              <a:t>Accurate and Rapid </a:t>
            </a:r>
            <a:r>
              <a:rPr lang="it-IT" sz="2800" dirty="0" err="1">
                <a:solidFill>
                  <a:srgbClr val="002060"/>
                </a:solidFill>
              </a:rPr>
              <a:t>Diagnosis</a:t>
            </a:r>
            <a:r>
              <a:rPr lang="it-IT" sz="2800" dirty="0">
                <a:solidFill>
                  <a:srgbClr val="002060"/>
                </a:solidFill>
              </a:rPr>
              <a:t> </a:t>
            </a:r>
            <a:r>
              <a:rPr lang="it-IT" sz="2800" dirty="0" err="1">
                <a:solidFill>
                  <a:srgbClr val="002060"/>
                </a:solidFill>
              </a:rPr>
              <a:t>is</a:t>
            </a:r>
            <a:r>
              <a:rPr lang="it-IT" sz="2800" dirty="0">
                <a:solidFill>
                  <a:srgbClr val="002060"/>
                </a:solidFill>
              </a:rPr>
              <a:t> </a:t>
            </a:r>
            <a:r>
              <a:rPr lang="it-IT" sz="2800" dirty="0" err="1">
                <a:solidFill>
                  <a:srgbClr val="002060"/>
                </a:solidFill>
              </a:rPr>
              <a:t>required</a:t>
            </a:r>
            <a:r>
              <a:rPr lang="it-IT" sz="2800" dirty="0">
                <a:solidFill>
                  <a:srgbClr val="002060"/>
                </a:solidFill>
              </a:rPr>
              <a:t> to </a:t>
            </a:r>
            <a:r>
              <a:rPr lang="it-IT" sz="2800" dirty="0" err="1">
                <a:solidFill>
                  <a:srgbClr val="002060"/>
                </a:solidFill>
              </a:rPr>
              <a:t>promote</a:t>
            </a:r>
            <a:r>
              <a:rPr lang="it-IT" sz="2800" dirty="0">
                <a:solidFill>
                  <a:srgbClr val="002060"/>
                </a:solidFill>
              </a:rPr>
              <a:t> appropriate treatment and </a:t>
            </a:r>
            <a:r>
              <a:rPr lang="it-IT" sz="2800" dirty="0" err="1">
                <a:solidFill>
                  <a:srgbClr val="002060"/>
                </a:solidFill>
              </a:rPr>
              <a:t>avoid</a:t>
            </a:r>
            <a:r>
              <a:rPr lang="it-IT" sz="2800" dirty="0">
                <a:solidFill>
                  <a:srgbClr val="002060"/>
                </a:solidFill>
              </a:rPr>
              <a:t> life-</a:t>
            </a:r>
            <a:r>
              <a:rPr lang="it-IT" sz="2800" dirty="0" err="1">
                <a:solidFill>
                  <a:srgbClr val="002060"/>
                </a:solidFill>
              </a:rPr>
              <a:t>threatening</a:t>
            </a:r>
            <a:r>
              <a:rPr lang="it-IT" sz="2800" dirty="0">
                <a:solidFill>
                  <a:srgbClr val="002060"/>
                </a:solidFill>
              </a:rPr>
              <a:t> situations  </a:t>
            </a:r>
          </a:p>
        </p:txBody>
      </p:sp>
      <p:sp>
        <p:nvSpPr>
          <p:cNvPr id="5" name="Rettangolo 4">
            <a:extLst>
              <a:ext uri="{FF2B5EF4-FFF2-40B4-BE49-F238E27FC236}">
                <a16:creationId xmlns:a16="http://schemas.microsoft.com/office/drawing/2014/main" id="{1016DBE5-6BF2-4D62-84AB-F69506D32F23}"/>
              </a:ext>
            </a:extLst>
          </p:cNvPr>
          <p:cNvSpPr/>
          <p:nvPr/>
        </p:nvSpPr>
        <p:spPr>
          <a:xfrm>
            <a:off x="534019" y="3172643"/>
            <a:ext cx="11158504" cy="523220"/>
          </a:xfrm>
          <a:prstGeom prst="rect">
            <a:avLst/>
          </a:prstGeom>
          <a:noFill/>
        </p:spPr>
        <p:txBody>
          <a:bodyPr wrap="none" lIns="91440" tIns="45720" rIns="91440" bIns="45720">
            <a:spAutoFit/>
          </a:bodyPr>
          <a:lstStyle/>
          <a:p>
            <a:pPr marL="457200" indent="-457200" algn="ctr">
              <a:buFont typeface="Wingdings" panose="05000000000000000000" pitchFamily="2" charset="2"/>
              <a:buChar char="v"/>
            </a:pPr>
            <a:r>
              <a:rPr lang="it-IT" sz="2800" dirty="0" err="1">
                <a:ln w="0"/>
                <a:solidFill>
                  <a:srgbClr val="FF0000"/>
                </a:solidFill>
                <a:effectLst>
                  <a:outerShdw blurRad="38100" dist="25400" dir="5400000" algn="ctr" rotWithShape="0">
                    <a:srgbClr val="6E747A">
                      <a:alpha val="43000"/>
                    </a:srgbClr>
                  </a:outerShdw>
                </a:effectLst>
              </a:rPr>
              <a:t>Promote</a:t>
            </a:r>
            <a:r>
              <a:rPr lang="it-IT" sz="2800" dirty="0">
                <a:ln w="0"/>
                <a:solidFill>
                  <a:srgbClr val="FF0000"/>
                </a:solidFill>
                <a:effectLst>
                  <a:outerShdw blurRad="38100" dist="25400" dir="5400000" algn="ctr" rotWithShape="0">
                    <a:srgbClr val="6E747A">
                      <a:alpha val="43000"/>
                    </a:srgbClr>
                  </a:outerShdw>
                </a:effectLst>
              </a:rPr>
              <a:t> </a:t>
            </a:r>
            <a:r>
              <a:rPr lang="it-IT" sz="2800" dirty="0" err="1">
                <a:ln w="0"/>
                <a:solidFill>
                  <a:srgbClr val="FF0000"/>
                </a:solidFill>
                <a:effectLst>
                  <a:outerShdw blurRad="38100" dist="25400" dir="5400000" algn="ctr" rotWithShape="0">
                    <a:srgbClr val="6E747A">
                      <a:alpha val="43000"/>
                    </a:srgbClr>
                  </a:outerShdw>
                </a:effectLst>
              </a:rPr>
              <a:t>Prophilaxis</a:t>
            </a:r>
            <a:r>
              <a:rPr lang="it-IT" sz="2800" dirty="0">
                <a:ln w="0"/>
                <a:solidFill>
                  <a:srgbClr val="FF0000"/>
                </a:solidFill>
                <a:effectLst>
                  <a:outerShdw blurRad="38100" dist="25400" dir="5400000" algn="ctr" rotWithShape="0">
                    <a:srgbClr val="6E747A">
                      <a:alpha val="43000"/>
                    </a:srgbClr>
                  </a:outerShdw>
                </a:effectLst>
              </a:rPr>
              <a:t> in Risk Cases: Low dose ASA ( ASPRE TRIAL )/</a:t>
            </a:r>
            <a:r>
              <a:rPr lang="it-IT" sz="2800" dirty="0">
                <a:ln w="0"/>
                <a:solidFill>
                  <a:srgbClr val="000066"/>
                </a:solidFill>
                <a:effectLst>
                  <a:outerShdw blurRad="38100" dist="25400" dir="5400000" algn="ctr" rotWithShape="0">
                    <a:srgbClr val="6E747A">
                      <a:alpha val="43000"/>
                    </a:srgbClr>
                  </a:outerShdw>
                </a:effectLst>
              </a:rPr>
              <a:t>LMWH</a:t>
            </a:r>
            <a:endParaRPr lang="it-IT" sz="2800" b="0" cap="none" spc="0" dirty="0">
              <a:ln w="0"/>
              <a:solidFill>
                <a:srgbClr val="000066"/>
              </a:solidFill>
              <a:effectLst>
                <a:outerShdw blurRad="38100" dist="25400" dir="5400000" algn="ctr" rotWithShape="0">
                  <a:srgbClr val="6E747A">
                    <a:alpha val="43000"/>
                  </a:srgbClr>
                </a:outerShdw>
              </a:effectLst>
            </a:endParaRPr>
          </a:p>
        </p:txBody>
      </p:sp>
      <p:sp>
        <p:nvSpPr>
          <p:cNvPr id="6" name="CasellaDiTesto 5">
            <a:extLst>
              <a:ext uri="{FF2B5EF4-FFF2-40B4-BE49-F238E27FC236}">
                <a16:creationId xmlns:a16="http://schemas.microsoft.com/office/drawing/2014/main" id="{89122820-A390-4E96-88D8-1A5BEEF3BF25}"/>
              </a:ext>
            </a:extLst>
          </p:cNvPr>
          <p:cNvSpPr txBox="1"/>
          <p:nvPr/>
        </p:nvSpPr>
        <p:spPr>
          <a:xfrm>
            <a:off x="530139" y="4768877"/>
            <a:ext cx="10545131" cy="1384995"/>
          </a:xfrm>
          <a:prstGeom prst="rect">
            <a:avLst/>
          </a:prstGeom>
          <a:noFill/>
        </p:spPr>
        <p:txBody>
          <a:bodyPr wrap="square" rtlCol="0">
            <a:spAutoFit/>
          </a:bodyPr>
          <a:lstStyle/>
          <a:p>
            <a:pPr marL="457200" indent="-457200">
              <a:buFont typeface="Wingdings" panose="05000000000000000000" pitchFamily="2" charset="2"/>
              <a:buChar char="v"/>
            </a:pPr>
            <a:r>
              <a:rPr lang="it-IT" sz="2800" dirty="0" err="1">
                <a:solidFill>
                  <a:srgbClr val="002060"/>
                </a:solidFill>
              </a:rPr>
              <a:t>Multidisciplinary</a:t>
            </a:r>
            <a:r>
              <a:rPr lang="it-IT" sz="2800" dirty="0">
                <a:solidFill>
                  <a:srgbClr val="002060"/>
                </a:solidFill>
              </a:rPr>
              <a:t> Collaboration </a:t>
            </a:r>
            <a:r>
              <a:rPr lang="it-IT" sz="2800" dirty="0" err="1">
                <a:solidFill>
                  <a:srgbClr val="002060"/>
                </a:solidFill>
              </a:rPr>
              <a:t>among</a:t>
            </a:r>
            <a:r>
              <a:rPr lang="it-IT" sz="2800" dirty="0">
                <a:solidFill>
                  <a:srgbClr val="002060"/>
                </a:solidFill>
              </a:rPr>
              <a:t> </a:t>
            </a:r>
            <a:r>
              <a:rPr lang="it-IT" sz="2800" dirty="0" err="1">
                <a:solidFill>
                  <a:srgbClr val="002060"/>
                </a:solidFill>
              </a:rPr>
              <a:t>Obstetricians</a:t>
            </a:r>
            <a:r>
              <a:rPr lang="it-IT" sz="2800" dirty="0">
                <a:solidFill>
                  <a:srgbClr val="002060"/>
                </a:solidFill>
              </a:rPr>
              <a:t>/</a:t>
            </a:r>
            <a:r>
              <a:rPr lang="it-IT" sz="2800" dirty="0" err="1">
                <a:solidFill>
                  <a:srgbClr val="002060"/>
                </a:solidFill>
              </a:rPr>
              <a:t>Gynaecologists</a:t>
            </a:r>
            <a:r>
              <a:rPr lang="it-IT" sz="2800" dirty="0">
                <a:solidFill>
                  <a:srgbClr val="002060"/>
                </a:solidFill>
              </a:rPr>
              <a:t> </a:t>
            </a:r>
            <a:r>
              <a:rPr lang="it-IT" sz="2800" dirty="0" err="1">
                <a:solidFill>
                  <a:srgbClr val="002060"/>
                </a:solidFill>
              </a:rPr>
              <a:t>Hematologists</a:t>
            </a:r>
            <a:r>
              <a:rPr lang="it-IT" sz="2800" dirty="0">
                <a:solidFill>
                  <a:srgbClr val="002060"/>
                </a:solidFill>
              </a:rPr>
              <a:t>, </a:t>
            </a:r>
            <a:r>
              <a:rPr lang="it-IT" sz="2800" dirty="0" err="1">
                <a:solidFill>
                  <a:srgbClr val="002060"/>
                </a:solidFill>
              </a:rPr>
              <a:t>Neonatologists</a:t>
            </a:r>
            <a:r>
              <a:rPr lang="it-IT" sz="2800" dirty="0">
                <a:solidFill>
                  <a:srgbClr val="002060"/>
                </a:solidFill>
              </a:rPr>
              <a:t> , </a:t>
            </a:r>
            <a:r>
              <a:rPr lang="it-IT" sz="2800" dirty="0" err="1">
                <a:solidFill>
                  <a:srgbClr val="002060"/>
                </a:solidFill>
              </a:rPr>
              <a:t>Anaesthesiologists,</a:t>
            </a:r>
            <a:r>
              <a:rPr lang="it-IT" sz="2800" dirty="0" err="1">
                <a:solidFill>
                  <a:srgbClr val="00CC00"/>
                </a:solidFill>
              </a:rPr>
              <a:t>Psycologists</a:t>
            </a:r>
            <a:r>
              <a:rPr lang="it-IT" sz="2800" dirty="0">
                <a:solidFill>
                  <a:srgbClr val="002060"/>
                </a:solidFill>
              </a:rPr>
              <a:t> </a:t>
            </a:r>
            <a:r>
              <a:rPr lang="it-IT" sz="2800" dirty="0" err="1">
                <a:solidFill>
                  <a:srgbClr val="002060"/>
                </a:solidFill>
              </a:rPr>
              <a:t>is</a:t>
            </a:r>
            <a:r>
              <a:rPr lang="it-IT" sz="2800" dirty="0">
                <a:solidFill>
                  <a:srgbClr val="002060"/>
                </a:solidFill>
              </a:rPr>
              <a:t> </a:t>
            </a:r>
            <a:r>
              <a:rPr lang="it-IT" sz="2800" dirty="0" err="1">
                <a:solidFill>
                  <a:srgbClr val="002060"/>
                </a:solidFill>
              </a:rPr>
              <a:t>Essential</a:t>
            </a:r>
            <a:r>
              <a:rPr lang="it-IT" sz="2800" dirty="0">
                <a:solidFill>
                  <a:srgbClr val="002060"/>
                </a:solidFill>
              </a:rPr>
              <a:t> for the Management of </a:t>
            </a:r>
            <a:r>
              <a:rPr lang="it-IT" sz="2800" dirty="0" err="1">
                <a:solidFill>
                  <a:srgbClr val="002060"/>
                </a:solidFill>
              </a:rPr>
              <a:t>this</a:t>
            </a:r>
            <a:r>
              <a:rPr lang="it-IT" sz="2800" dirty="0">
                <a:solidFill>
                  <a:srgbClr val="002060"/>
                </a:solidFill>
              </a:rPr>
              <a:t> </a:t>
            </a:r>
            <a:r>
              <a:rPr lang="it-IT" sz="2800" dirty="0" err="1">
                <a:solidFill>
                  <a:srgbClr val="002060"/>
                </a:solidFill>
              </a:rPr>
              <a:t>Syndrome</a:t>
            </a:r>
            <a:r>
              <a:rPr lang="it-IT" sz="2800" dirty="0">
                <a:solidFill>
                  <a:srgbClr val="002060"/>
                </a:solidFill>
              </a:rPr>
              <a:t> </a:t>
            </a:r>
          </a:p>
        </p:txBody>
      </p:sp>
      <p:cxnSp>
        <p:nvCxnSpPr>
          <p:cNvPr id="15" name="Connettore diritto 14">
            <a:extLst>
              <a:ext uri="{FF2B5EF4-FFF2-40B4-BE49-F238E27FC236}">
                <a16:creationId xmlns:a16="http://schemas.microsoft.com/office/drawing/2014/main" id="{8AABA1CE-B4D0-4B05-921A-EA719F8D4291}"/>
              </a:ext>
            </a:extLst>
          </p:cNvPr>
          <p:cNvCxnSpPr>
            <a:cxnSpLocks/>
          </p:cNvCxnSpPr>
          <p:nvPr/>
        </p:nvCxnSpPr>
        <p:spPr>
          <a:xfrm>
            <a:off x="1401097" y="1491258"/>
            <a:ext cx="9497961" cy="0"/>
          </a:xfrm>
          <a:prstGeom prst="line">
            <a:avLst/>
          </a:prstGeom>
          <a:ln w="31750">
            <a:headEnd w="lg" len="med"/>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106FFFB3-0CC5-4E5E-B4EE-398073AF0AF8}"/>
              </a:ext>
            </a:extLst>
          </p:cNvPr>
          <p:cNvSpPr/>
          <p:nvPr/>
        </p:nvSpPr>
        <p:spPr>
          <a:xfrm>
            <a:off x="499453" y="3990527"/>
            <a:ext cx="9267986" cy="523220"/>
          </a:xfrm>
          <a:prstGeom prst="rect">
            <a:avLst/>
          </a:prstGeom>
          <a:noFill/>
        </p:spPr>
        <p:txBody>
          <a:bodyPr wrap="none" lIns="91440" tIns="45720" rIns="91440" bIns="45720">
            <a:spAutoFit/>
          </a:bodyPr>
          <a:lstStyle/>
          <a:p>
            <a:pPr marL="457200" indent="-457200" algn="ctr">
              <a:buFont typeface="Wingdings" panose="05000000000000000000" pitchFamily="2" charset="2"/>
              <a:buChar char="v"/>
            </a:pPr>
            <a:r>
              <a:rPr lang="it-IT" sz="2800" dirty="0" err="1">
                <a:ln w="0"/>
                <a:solidFill>
                  <a:srgbClr val="FF0000"/>
                </a:solidFill>
                <a:effectLst>
                  <a:outerShdw blurRad="38100" dist="25400" dir="5400000" algn="ctr" rotWithShape="0">
                    <a:srgbClr val="6E747A">
                      <a:alpha val="43000"/>
                    </a:srgbClr>
                  </a:outerShdw>
                </a:effectLst>
              </a:rPr>
              <a:t>Promote</a:t>
            </a:r>
            <a:r>
              <a:rPr lang="it-IT" sz="2800" dirty="0">
                <a:ln w="0"/>
                <a:solidFill>
                  <a:srgbClr val="FF0000"/>
                </a:solidFill>
                <a:effectLst>
                  <a:outerShdw blurRad="38100" dist="25400" dir="5400000" algn="ctr" rotWithShape="0">
                    <a:srgbClr val="6E747A">
                      <a:alpha val="43000"/>
                    </a:srgbClr>
                  </a:outerShdw>
                </a:effectLst>
              </a:rPr>
              <a:t> </a:t>
            </a:r>
            <a:r>
              <a:rPr lang="it-IT" sz="2800" dirty="0" err="1">
                <a:ln w="0"/>
                <a:solidFill>
                  <a:srgbClr val="FF0000"/>
                </a:solidFill>
                <a:effectLst>
                  <a:outerShdw blurRad="38100" dist="25400" dir="5400000" algn="ctr" rotWithShape="0">
                    <a:srgbClr val="6E747A">
                      <a:alpha val="43000"/>
                    </a:srgbClr>
                  </a:outerShdw>
                </a:effectLst>
              </a:rPr>
              <a:t>PostPartum</a:t>
            </a:r>
            <a:r>
              <a:rPr lang="it-IT" sz="2800" dirty="0">
                <a:ln w="0"/>
                <a:solidFill>
                  <a:srgbClr val="FF0000"/>
                </a:solidFill>
                <a:effectLst>
                  <a:outerShdw blurRad="38100" dist="25400" dir="5400000" algn="ctr" rotWithShape="0">
                    <a:srgbClr val="6E747A">
                      <a:alpha val="43000"/>
                    </a:srgbClr>
                  </a:outerShdw>
                </a:effectLst>
              </a:rPr>
              <a:t> Follow-up: short </a:t>
            </a:r>
            <a:r>
              <a:rPr lang="it-IT" sz="2800" dirty="0" err="1">
                <a:ln w="0"/>
                <a:solidFill>
                  <a:srgbClr val="FF0000"/>
                </a:solidFill>
                <a:effectLst>
                  <a:outerShdw blurRad="38100" dist="25400" dir="5400000" algn="ctr" rotWithShape="0">
                    <a:srgbClr val="6E747A">
                      <a:alpha val="43000"/>
                    </a:srgbClr>
                  </a:outerShdw>
                </a:effectLst>
              </a:rPr>
              <a:t>term</a:t>
            </a:r>
            <a:r>
              <a:rPr lang="it-IT" sz="2800" dirty="0">
                <a:ln w="0"/>
                <a:solidFill>
                  <a:srgbClr val="FF0000"/>
                </a:solidFill>
                <a:effectLst>
                  <a:outerShdw blurRad="38100" dist="25400" dir="5400000" algn="ctr" rotWithShape="0">
                    <a:srgbClr val="6E747A">
                      <a:alpha val="43000"/>
                    </a:srgbClr>
                  </a:outerShdw>
                </a:effectLst>
              </a:rPr>
              <a:t> and long </a:t>
            </a:r>
            <a:r>
              <a:rPr lang="it-IT" sz="2800" dirty="0" err="1">
                <a:ln w="0"/>
                <a:solidFill>
                  <a:srgbClr val="FF0000"/>
                </a:solidFill>
                <a:effectLst>
                  <a:outerShdw blurRad="38100" dist="25400" dir="5400000" algn="ctr" rotWithShape="0">
                    <a:srgbClr val="6E747A">
                      <a:alpha val="43000"/>
                    </a:srgbClr>
                  </a:outerShdw>
                </a:effectLst>
              </a:rPr>
              <a:t>term</a:t>
            </a:r>
            <a:r>
              <a:rPr lang="it-IT" sz="2800" dirty="0">
                <a:ln w="0"/>
                <a:solidFill>
                  <a:srgbClr val="FF0000"/>
                </a:solidFill>
                <a:effectLst>
                  <a:outerShdw blurRad="38100" dist="25400" dir="5400000" algn="ctr" rotWithShape="0">
                    <a:srgbClr val="6E747A">
                      <a:alpha val="43000"/>
                    </a:srgbClr>
                  </a:outerShdw>
                </a:effectLst>
              </a:rPr>
              <a:t> </a:t>
            </a:r>
            <a:endParaRPr lang="it-IT" sz="28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35696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contenuto 1">
            <a:extLst>
              <a:ext uri="{FF2B5EF4-FFF2-40B4-BE49-F238E27FC236}">
                <a16:creationId xmlns:a16="http://schemas.microsoft.com/office/drawing/2014/main" id="{B9806FC8-3254-46C1-A655-CFE44AF1930F}"/>
              </a:ext>
            </a:extLst>
          </p:cNvPr>
          <p:cNvSpPr>
            <a:spLocks noGrp="1"/>
          </p:cNvSpPr>
          <p:nvPr>
            <p:ph idx="1"/>
          </p:nvPr>
        </p:nvSpPr>
        <p:spPr>
          <a:xfrm>
            <a:off x="1547116" y="820347"/>
            <a:ext cx="9199563" cy="947738"/>
          </a:xfrm>
        </p:spPr>
        <p:txBody>
          <a:bodyPr>
            <a:normAutofit fontScale="92500" lnSpcReduction="10000"/>
          </a:bodyPr>
          <a:lstStyle/>
          <a:p>
            <a:pPr marL="0" indent="0" algn="ctr">
              <a:buFont typeface="Arial" panose="020B0604020202020204" pitchFamily="34" charset="0"/>
              <a:buNone/>
            </a:pPr>
            <a:r>
              <a:rPr lang="it-IT" altLang="it-IT" sz="2000" dirty="0">
                <a:solidFill>
                  <a:srgbClr val="002060"/>
                </a:solidFill>
                <a:latin typeface="Baskerville"/>
                <a:ea typeface="Baskerville"/>
                <a:cs typeface="Baskerville"/>
              </a:rPr>
              <a:t> sFlt-1/ </a:t>
            </a:r>
            <a:r>
              <a:rPr lang="it-IT" altLang="it-IT" sz="2000" dirty="0" err="1">
                <a:solidFill>
                  <a:srgbClr val="002060"/>
                </a:solidFill>
                <a:latin typeface="Baskerville"/>
                <a:ea typeface="Baskerville"/>
                <a:cs typeface="Baskerville"/>
              </a:rPr>
              <a:t>PlGF</a:t>
            </a:r>
            <a:r>
              <a:rPr lang="it-IT" altLang="it-IT" sz="2000" dirty="0">
                <a:solidFill>
                  <a:srgbClr val="002060"/>
                </a:solidFill>
                <a:latin typeface="Baskerville"/>
                <a:ea typeface="Baskerville"/>
                <a:cs typeface="Baskerville"/>
              </a:rPr>
              <a:t> Ratio </a:t>
            </a:r>
            <a:r>
              <a:rPr lang="it-IT" altLang="it-IT" sz="2000" dirty="0" err="1">
                <a:solidFill>
                  <a:srgbClr val="002060"/>
                </a:solidFill>
                <a:latin typeface="Baskerville"/>
                <a:ea typeface="Baskerville"/>
                <a:cs typeface="Baskerville"/>
              </a:rPr>
              <a:t>reflects</a:t>
            </a:r>
            <a:r>
              <a:rPr lang="it-IT" altLang="it-IT" sz="2000" dirty="0">
                <a:solidFill>
                  <a:srgbClr val="002060"/>
                </a:solidFill>
                <a:latin typeface="Baskerville"/>
                <a:ea typeface="Baskerville"/>
                <a:cs typeface="Baskerville"/>
              </a:rPr>
              <a:t> </a:t>
            </a:r>
            <a:r>
              <a:rPr lang="it-IT" altLang="it-IT" sz="2000" dirty="0" err="1">
                <a:solidFill>
                  <a:srgbClr val="002060"/>
                </a:solidFill>
                <a:latin typeface="Baskerville"/>
                <a:ea typeface="Baskerville"/>
                <a:cs typeface="Baskerville"/>
              </a:rPr>
              <a:t>antiangiogenic</a:t>
            </a:r>
            <a:r>
              <a:rPr lang="it-IT" altLang="it-IT" sz="2000" dirty="0">
                <a:solidFill>
                  <a:srgbClr val="002060"/>
                </a:solidFill>
                <a:latin typeface="Baskerville"/>
                <a:ea typeface="Baskerville"/>
                <a:cs typeface="Baskerville"/>
              </a:rPr>
              <a:t> </a:t>
            </a:r>
            <a:r>
              <a:rPr lang="it-IT" altLang="it-IT" sz="2000" dirty="0" err="1">
                <a:solidFill>
                  <a:srgbClr val="002060"/>
                </a:solidFill>
                <a:latin typeface="Baskerville"/>
                <a:ea typeface="Baskerville"/>
                <a:cs typeface="Baskerville"/>
              </a:rPr>
              <a:t>imbalance</a:t>
            </a:r>
            <a:r>
              <a:rPr lang="it-IT" altLang="it-IT" sz="2000" dirty="0">
                <a:solidFill>
                  <a:srgbClr val="002060"/>
                </a:solidFill>
                <a:latin typeface="Baskerville"/>
                <a:ea typeface="Baskerville"/>
                <a:cs typeface="Baskerville"/>
              </a:rPr>
              <a:t> </a:t>
            </a:r>
          </a:p>
          <a:p>
            <a:pPr marL="0" indent="0" algn="ctr">
              <a:buFont typeface="Arial" panose="020B0604020202020204" pitchFamily="34" charset="0"/>
              <a:buNone/>
            </a:pPr>
            <a:r>
              <a:rPr lang="it-IT" altLang="it-IT" sz="2000" dirty="0">
                <a:solidFill>
                  <a:srgbClr val="002060"/>
                </a:solidFill>
                <a:latin typeface="Baskerville"/>
                <a:ea typeface="Baskerville"/>
                <a:cs typeface="Baskerville"/>
              </a:rPr>
              <a:t>in </a:t>
            </a:r>
            <a:r>
              <a:rPr lang="it-IT" altLang="it-IT" sz="2000" dirty="0" err="1">
                <a:solidFill>
                  <a:srgbClr val="002060"/>
                </a:solidFill>
                <a:latin typeface="Baskerville"/>
                <a:ea typeface="Baskerville"/>
                <a:cs typeface="Baskerville"/>
              </a:rPr>
              <a:t>early</a:t>
            </a:r>
            <a:r>
              <a:rPr lang="it-IT" altLang="it-IT" sz="2000" dirty="0">
                <a:solidFill>
                  <a:srgbClr val="002060"/>
                </a:solidFill>
                <a:latin typeface="Baskerville"/>
                <a:ea typeface="Baskerville"/>
                <a:cs typeface="Baskerville"/>
              </a:rPr>
              <a:t> or late PE </a:t>
            </a:r>
            <a:endParaRPr lang="it-IT" altLang="it-IT" sz="1800" dirty="0">
              <a:solidFill>
                <a:srgbClr val="002060"/>
              </a:solidFill>
              <a:latin typeface="Baskerville"/>
              <a:ea typeface="Baskerville"/>
              <a:cs typeface="Baskerville"/>
            </a:endParaRPr>
          </a:p>
          <a:p>
            <a:pPr marL="0" indent="0" eaLnBrk="1" hangingPunct="1">
              <a:lnSpc>
                <a:spcPct val="100000"/>
              </a:lnSpc>
              <a:spcBef>
                <a:spcPct val="0"/>
              </a:spcBef>
              <a:buFontTx/>
              <a:buNone/>
            </a:pPr>
            <a:endParaRPr lang="it-IT" altLang="it-IT" sz="1800" b="1" i="1" dirty="0">
              <a:solidFill>
                <a:srgbClr val="002060"/>
              </a:solidFill>
              <a:latin typeface="Baskerville"/>
              <a:ea typeface="Baskerville"/>
              <a:cs typeface="Baskerville"/>
            </a:endParaRPr>
          </a:p>
        </p:txBody>
      </p:sp>
      <p:sp>
        <p:nvSpPr>
          <p:cNvPr id="9219" name="Titolo 2">
            <a:extLst>
              <a:ext uri="{FF2B5EF4-FFF2-40B4-BE49-F238E27FC236}">
                <a16:creationId xmlns:a16="http://schemas.microsoft.com/office/drawing/2014/main" id="{8BBF7C11-35A1-48CC-8D40-AE38CDAC5759}"/>
              </a:ext>
            </a:extLst>
          </p:cNvPr>
          <p:cNvSpPr>
            <a:spLocks noGrp="1"/>
          </p:cNvSpPr>
          <p:nvPr>
            <p:ph type="title"/>
          </p:nvPr>
        </p:nvSpPr>
        <p:spPr>
          <a:xfrm>
            <a:off x="1578567" y="60220"/>
            <a:ext cx="9290050" cy="792163"/>
          </a:xfrm>
          <a:ln>
            <a:solidFill>
              <a:srgbClr val="002060"/>
            </a:solidFill>
            <a:miter lim="800000"/>
            <a:headEnd/>
            <a:tailEnd/>
          </a:ln>
        </p:spPr>
        <p:txBody>
          <a:bodyPr/>
          <a:lstStyle/>
          <a:p>
            <a:pPr algn="ctr"/>
            <a:r>
              <a:rPr lang="it-IT" altLang="it-IT" sz="4000" dirty="0">
                <a:solidFill>
                  <a:srgbClr val="002060"/>
                </a:solidFill>
                <a:latin typeface="Baskerville"/>
                <a:ea typeface="Baskerville"/>
                <a:cs typeface="Baskerville"/>
              </a:rPr>
              <a:t>The </a:t>
            </a:r>
            <a:r>
              <a:rPr lang="it-IT" altLang="it-IT" sz="4000" dirty="0" err="1">
                <a:solidFill>
                  <a:srgbClr val="002060"/>
                </a:solidFill>
                <a:latin typeface="Baskerville"/>
                <a:ea typeface="Baskerville"/>
                <a:cs typeface="Baskerville"/>
              </a:rPr>
              <a:t>Prognosis</a:t>
            </a:r>
            <a:r>
              <a:rPr lang="it-IT" altLang="it-IT" sz="4000" dirty="0">
                <a:solidFill>
                  <a:srgbClr val="002060"/>
                </a:solidFill>
                <a:latin typeface="Baskerville"/>
                <a:ea typeface="Baskerville"/>
                <a:cs typeface="Baskerville"/>
              </a:rPr>
              <a:t> Study, 2016</a:t>
            </a:r>
          </a:p>
        </p:txBody>
      </p:sp>
      <p:pic>
        <p:nvPicPr>
          <p:cNvPr id="9220" name="Immagine 3">
            <a:extLst>
              <a:ext uri="{FF2B5EF4-FFF2-40B4-BE49-F238E27FC236}">
                <a16:creationId xmlns:a16="http://schemas.microsoft.com/office/drawing/2014/main" id="{170246CE-4EE2-4E9A-9564-4D020984B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755599"/>
            <a:ext cx="2095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9C2A994A-914C-4DCE-94A0-AC0C6C969C43}"/>
              </a:ext>
            </a:extLst>
          </p:cNvPr>
          <p:cNvSpPr txBox="1">
            <a:spLocks noChangeArrowheads="1"/>
          </p:cNvSpPr>
          <p:nvPr/>
        </p:nvSpPr>
        <p:spPr bwMode="auto">
          <a:xfrm>
            <a:off x="0" y="2136546"/>
            <a:ext cx="120094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it-IT" sz="2800" dirty="0">
                <a:solidFill>
                  <a:srgbClr val="C00000"/>
                </a:solidFill>
                <a:latin typeface="Baskerville"/>
                <a:ea typeface="Baskerville"/>
                <a:cs typeface="Baskerville"/>
              </a:rPr>
              <a:t> </a:t>
            </a:r>
            <a:r>
              <a:rPr lang="it-IT" altLang="it-IT" sz="2400" dirty="0">
                <a:solidFill>
                  <a:srgbClr val="C00000"/>
                </a:solidFill>
                <a:latin typeface="Baskerville"/>
                <a:ea typeface="Baskerville"/>
                <a:cs typeface="Baskerville"/>
              </a:rPr>
              <a:t>PROGNOSIS Study </a:t>
            </a:r>
            <a:r>
              <a:rPr lang="it-IT" altLang="it-IT" sz="2400" dirty="0" err="1">
                <a:solidFill>
                  <a:srgbClr val="C00000"/>
                </a:solidFill>
                <a:latin typeface="Baskerville"/>
                <a:ea typeface="Baskerville"/>
                <a:cs typeface="Baskerville"/>
              </a:rPr>
              <a:t>validated</a:t>
            </a:r>
            <a:r>
              <a:rPr lang="it-IT" altLang="it-IT" sz="2400" dirty="0">
                <a:solidFill>
                  <a:srgbClr val="C00000"/>
                </a:solidFill>
                <a:latin typeface="Baskerville"/>
                <a:ea typeface="Baskerville"/>
                <a:cs typeface="Baskerville"/>
              </a:rPr>
              <a:t> the CUT-OFF </a:t>
            </a:r>
            <a:r>
              <a:rPr lang="it-IT" altLang="it-IT" sz="2400" dirty="0" err="1">
                <a:solidFill>
                  <a:srgbClr val="C00000"/>
                </a:solidFill>
                <a:latin typeface="Baskerville"/>
                <a:ea typeface="Baskerville"/>
                <a:cs typeface="Baskerville"/>
              </a:rPr>
              <a:t>values</a:t>
            </a:r>
            <a:r>
              <a:rPr lang="it-IT" altLang="it-IT" sz="2400" dirty="0">
                <a:solidFill>
                  <a:srgbClr val="C00000"/>
                </a:solidFill>
                <a:latin typeface="Baskerville"/>
                <a:ea typeface="Baskerville"/>
                <a:cs typeface="Baskerville"/>
              </a:rPr>
              <a:t> </a:t>
            </a:r>
          </a:p>
          <a:p>
            <a:pPr algn="ctr"/>
            <a:r>
              <a:rPr lang="it-IT" altLang="it-IT" sz="2400" dirty="0">
                <a:solidFill>
                  <a:srgbClr val="C00000"/>
                </a:solidFill>
                <a:latin typeface="Baskerville"/>
                <a:ea typeface="Baskerville"/>
                <a:cs typeface="Baskerville"/>
              </a:rPr>
              <a:t>of </a:t>
            </a:r>
            <a:r>
              <a:rPr lang="it-IT" altLang="it-IT" sz="2400" dirty="0" err="1">
                <a:solidFill>
                  <a:srgbClr val="C00000"/>
                </a:solidFill>
                <a:latin typeface="Baskerville"/>
                <a:ea typeface="Baskerville"/>
                <a:cs typeface="Baskerville"/>
              </a:rPr>
              <a:t>Elecsys</a:t>
            </a:r>
            <a:r>
              <a:rPr lang="it-IT" altLang="it-IT" sz="2400" dirty="0">
                <a:solidFill>
                  <a:srgbClr val="C00000"/>
                </a:solidFill>
                <a:latin typeface="Baskerville"/>
                <a:ea typeface="Baskerville"/>
                <a:cs typeface="Baskerville"/>
              </a:rPr>
              <a:t> sFlt-1/</a:t>
            </a:r>
            <a:r>
              <a:rPr lang="it-IT" altLang="it-IT" sz="2400" dirty="0" err="1">
                <a:solidFill>
                  <a:srgbClr val="C00000"/>
                </a:solidFill>
                <a:latin typeface="Baskerville"/>
                <a:ea typeface="Baskerville"/>
                <a:cs typeface="Baskerville"/>
              </a:rPr>
              <a:t>PlGF</a:t>
            </a:r>
            <a:r>
              <a:rPr lang="it-IT" altLang="it-IT" sz="2400" dirty="0">
                <a:solidFill>
                  <a:srgbClr val="C00000"/>
                </a:solidFill>
                <a:latin typeface="Baskerville"/>
                <a:ea typeface="Baskerville"/>
                <a:cs typeface="Baskerville"/>
              </a:rPr>
              <a:t> Ratio, </a:t>
            </a:r>
            <a:r>
              <a:rPr lang="it-IT" altLang="it-IT" sz="2400" dirty="0" err="1">
                <a:solidFill>
                  <a:srgbClr val="C00000"/>
                </a:solidFill>
                <a:latin typeface="Baskerville"/>
                <a:ea typeface="Baskerville"/>
                <a:cs typeface="Baskerville"/>
              </a:rPr>
              <a:t>predictive</a:t>
            </a:r>
            <a:r>
              <a:rPr lang="it-IT" altLang="it-IT" sz="2400" dirty="0">
                <a:solidFill>
                  <a:srgbClr val="C00000"/>
                </a:solidFill>
                <a:latin typeface="Baskerville"/>
                <a:ea typeface="Baskerville"/>
                <a:cs typeface="Baskerville"/>
              </a:rPr>
              <a:t>/</a:t>
            </a:r>
            <a:r>
              <a:rPr lang="it-IT" altLang="it-IT" sz="2400" dirty="0" err="1">
                <a:solidFill>
                  <a:srgbClr val="C00000"/>
                </a:solidFill>
                <a:latin typeface="Baskerville"/>
                <a:ea typeface="Baskerville"/>
                <a:cs typeface="Baskerville"/>
              </a:rPr>
              <a:t>diagnostic</a:t>
            </a:r>
            <a:r>
              <a:rPr lang="it-IT" altLang="it-IT" sz="2400" dirty="0">
                <a:solidFill>
                  <a:srgbClr val="C00000"/>
                </a:solidFill>
                <a:latin typeface="Baskerville"/>
                <a:ea typeface="Baskerville"/>
                <a:cs typeface="Baskerville"/>
              </a:rPr>
              <a:t> of </a:t>
            </a:r>
            <a:r>
              <a:rPr lang="it-IT" altLang="it-IT" sz="2400" dirty="0" err="1">
                <a:solidFill>
                  <a:srgbClr val="C00000"/>
                </a:solidFill>
                <a:latin typeface="Baskerville"/>
                <a:ea typeface="Baskerville"/>
                <a:cs typeface="Baskerville"/>
              </a:rPr>
              <a:t>preeclampsia</a:t>
            </a:r>
            <a:endParaRPr lang="it-IT" altLang="it-IT" sz="2800" dirty="0">
              <a:solidFill>
                <a:srgbClr val="C00000"/>
              </a:solidFill>
              <a:latin typeface="Baskerville"/>
              <a:ea typeface="Baskerville"/>
              <a:cs typeface="Baskerville"/>
            </a:endParaRPr>
          </a:p>
        </p:txBody>
      </p:sp>
      <p:sp>
        <p:nvSpPr>
          <p:cNvPr id="19" name="CasellaDiTesto 18">
            <a:extLst>
              <a:ext uri="{FF2B5EF4-FFF2-40B4-BE49-F238E27FC236}">
                <a16:creationId xmlns:a16="http://schemas.microsoft.com/office/drawing/2014/main" id="{DF7A1010-4254-4599-A7FF-B936CB322714}"/>
              </a:ext>
            </a:extLst>
          </p:cNvPr>
          <p:cNvSpPr txBox="1"/>
          <p:nvPr/>
        </p:nvSpPr>
        <p:spPr>
          <a:xfrm>
            <a:off x="5033148" y="6405328"/>
            <a:ext cx="6534806" cy="369332"/>
          </a:xfrm>
          <a:prstGeom prst="rect">
            <a:avLst/>
          </a:prstGeom>
          <a:noFill/>
        </p:spPr>
        <p:txBody>
          <a:bodyPr wrap="square">
            <a:spAutoFit/>
          </a:bodyPr>
          <a:lstStyle/>
          <a:p>
            <a:pPr algn="r"/>
            <a:r>
              <a:rPr lang="it-IT" altLang="it-IT" sz="1800" dirty="0">
                <a:solidFill>
                  <a:srgbClr val="002060"/>
                </a:solidFill>
                <a:latin typeface="Baskerville"/>
                <a:ea typeface="Baskerville"/>
                <a:cs typeface="Baskerville"/>
              </a:rPr>
              <a:t>NEJM, 2016</a:t>
            </a:r>
            <a:endParaRPr lang="it-IT" dirty="0"/>
          </a:p>
        </p:txBody>
      </p:sp>
      <p:grpSp>
        <p:nvGrpSpPr>
          <p:cNvPr id="7" name="Gruppo 6">
            <a:extLst>
              <a:ext uri="{FF2B5EF4-FFF2-40B4-BE49-F238E27FC236}">
                <a16:creationId xmlns:a16="http://schemas.microsoft.com/office/drawing/2014/main" id="{3D9AB6C1-5AE0-46CE-A243-B09DE2525AEC}"/>
              </a:ext>
            </a:extLst>
          </p:cNvPr>
          <p:cNvGrpSpPr/>
          <p:nvPr/>
        </p:nvGrpSpPr>
        <p:grpSpPr>
          <a:xfrm>
            <a:off x="1634191" y="3237949"/>
            <a:ext cx="8734425" cy="2981325"/>
            <a:chOff x="1728787" y="-135870"/>
            <a:chExt cx="8734425" cy="2981325"/>
          </a:xfrm>
        </p:grpSpPr>
        <p:pic>
          <p:nvPicPr>
            <p:cNvPr id="8" name="Immagine 7">
              <a:extLst>
                <a:ext uri="{FF2B5EF4-FFF2-40B4-BE49-F238E27FC236}">
                  <a16:creationId xmlns:a16="http://schemas.microsoft.com/office/drawing/2014/main" id="{953120D4-1E20-42A3-A39D-E1AB90A5B5F4}"/>
                </a:ext>
              </a:extLst>
            </p:cNvPr>
            <p:cNvPicPr>
              <a:picLocks noChangeAspect="1"/>
            </p:cNvPicPr>
            <p:nvPr/>
          </p:nvPicPr>
          <p:blipFill>
            <a:blip r:embed="rId4"/>
            <a:stretch>
              <a:fillRect/>
            </a:stretch>
          </p:blipFill>
          <p:spPr>
            <a:xfrm>
              <a:off x="1728787" y="-135870"/>
              <a:ext cx="8734425" cy="2981325"/>
            </a:xfrm>
            <a:prstGeom prst="rect">
              <a:avLst/>
            </a:prstGeom>
          </p:spPr>
        </p:pic>
        <p:sp>
          <p:nvSpPr>
            <p:cNvPr id="24" name="Ovale 23">
              <a:extLst>
                <a:ext uri="{FF2B5EF4-FFF2-40B4-BE49-F238E27FC236}">
                  <a16:creationId xmlns:a16="http://schemas.microsoft.com/office/drawing/2014/main" id="{7F309957-5F96-483E-9DBB-F5EE9F5F6F32}"/>
                </a:ext>
              </a:extLst>
            </p:cNvPr>
            <p:cNvSpPr/>
            <p:nvPr/>
          </p:nvSpPr>
          <p:spPr>
            <a:xfrm>
              <a:off x="6169067" y="507554"/>
              <a:ext cx="525031" cy="20591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FF0000"/>
                </a:solidFill>
              </a:endParaRPr>
            </a:p>
          </p:txBody>
        </p:sp>
        <p:sp>
          <p:nvSpPr>
            <p:cNvPr id="23" name="Ovale 22">
              <a:extLst>
                <a:ext uri="{FF2B5EF4-FFF2-40B4-BE49-F238E27FC236}">
                  <a16:creationId xmlns:a16="http://schemas.microsoft.com/office/drawing/2014/main" id="{B6F39E36-DADB-49C7-84F2-914DFF97DA51}"/>
                </a:ext>
              </a:extLst>
            </p:cNvPr>
            <p:cNvSpPr/>
            <p:nvPr/>
          </p:nvSpPr>
          <p:spPr>
            <a:xfrm>
              <a:off x="6140932" y="1375827"/>
              <a:ext cx="792163" cy="4333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5" name="Ovale 24">
              <a:extLst>
                <a:ext uri="{FF2B5EF4-FFF2-40B4-BE49-F238E27FC236}">
                  <a16:creationId xmlns:a16="http://schemas.microsoft.com/office/drawing/2014/main" id="{E258D028-B444-4C4A-A0D3-240717C51A69}"/>
                </a:ext>
              </a:extLst>
            </p:cNvPr>
            <p:cNvSpPr/>
            <p:nvPr/>
          </p:nvSpPr>
          <p:spPr>
            <a:xfrm>
              <a:off x="6177716" y="2169355"/>
              <a:ext cx="755379" cy="245128"/>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6" name="Ovale 25">
              <a:extLst>
                <a:ext uri="{FF2B5EF4-FFF2-40B4-BE49-F238E27FC236}">
                  <a16:creationId xmlns:a16="http://schemas.microsoft.com/office/drawing/2014/main" id="{14C298F4-713F-4367-A220-C23298C9FE65}"/>
                </a:ext>
              </a:extLst>
            </p:cNvPr>
            <p:cNvSpPr/>
            <p:nvPr/>
          </p:nvSpPr>
          <p:spPr>
            <a:xfrm>
              <a:off x="1796758" y="533826"/>
              <a:ext cx="525031" cy="20591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FF0000"/>
                </a:solidFill>
              </a:endParaRPr>
            </a:p>
          </p:txBody>
        </p:sp>
        <p:sp>
          <p:nvSpPr>
            <p:cNvPr id="27" name="Ovale 26">
              <a:extLst>
                <a:ext uri="{FF2B5EF4-FFF2-40B4-BE49-F238E27FC236}">
                  <a16:creationId xmlns:a16="http://schemas.microsoft.com/office/drawing/2014/main" id="{427D309A-24A4-4B8F-928F-313185EC9803}"/>
                </a:ext>
              </a:extLst>
            </p:cNvPr>
            <p:cNvSpPr/>
            <p:nvPr/>
          </p:nvSpPr>
          <p:spPr>
            <a:xfrm>
              <a:off x="1796760" y="1337874"/>
              <a:ext cx="633110" cy="38037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FF0000"/>
                </a:solidFill>
              </a:endParaRPr>
            </a:p>
          </p:txBody>
        </p:sp>
        <p:sp>
          <p:nvSpPr>
            <p:cNvPr id="28" name="Ovale 27">
              <a:extLst>
                <a:ext uri="{FF2B5EF4-FFF2-40B4-BE49-F238E27FC236}">
                  <a16:creationId xmlns:a16="http://schemas.microsoft.com/office/drawing/2014/main" id="{2F35473A-BDDE-400C-852A-E39F0F9310D1}"/>
                </a:ext>
              </a:extLst>
            </p:cNvPr>
            <p:cNvSpPr/>
            <p:nvPr/>
          </p:nvSpPr>
          <p:spPr>
            <a:xfrm>
              <a:off x="1796764" y="2126160"/>
              <a:ext cx="617340" cy="285285"/>
            </a:xfrm>
            <a:prstGeom prst="ellipse">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FF0000"/>
                </a:solidFill>
              </a:endParaRPr>
            </a:p>
          </p:txBody>
        </p:sp>
      </p:grpSp>
    </p:spTree>
    <p:extLst>
      <p:ext uri="{BB962C8B-B14F-4D97-AF65-F5344CB8AC3E}">
        <p14:creationId xmlns:p14="http://schemas.microsoft.com/office/powerpoint/2010/main" val="2885175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a:extLst>
              <a:ext uri="{FF2B5EF4-FFF2-40B4-BE49-F238E27FC236}">
                <a16:creationId xmlns:a16="http://schemas.microsoft.com/office/drawing/2014/main" id="{79597401-61FC-4591-A9B1-D782C9973513}"/>
              </a:ext>
            </a:extLst>
          </p:cNvPr>
          <p:cNvSpPr>
            <a:spLocks noChangeArrowheads="1"/>
          </p:cNvSpPr>
          <p:nvPr/>
        </p:nvSpPr>
        <p:spPr bwMode="auto">
          <a:xfrm>
            <a:off x="1981200" y="1828800"/>
            <a:ext cx="8077200" cy="3429000"/>
          </a:xfrm>
          <a:prstGeom prst="ellipse">
            <a:avLst/>
          </a:prstGeom>
          <a:solidFill>
            <a:srgbClr val="FF0000"/>
          </a:solidFill>
          <a:ln w="6350" cmpd="tri">
            <a:solidFill>
              <a:schemeClr val="accent3"/>
            </a:solidFill>
            <a:round/>
            <a:headEnd/>
            <a:tailEnd/>
          </a:ln>
          <a:effectLst/>
        </p:spPr>
        <p:txBody>
          <a:bodyPr wrap="none" anchor="ctr"/>
          <a:lstStyle/>
          <a:p>
            <a:pPr>
              <a:defRPr/>
            </a:pPr>
            <a:endParaRPr lang="it-IT"/>
          </a:p>
        </p:txBody>
      </p:sp>
      <p:sp>
        <p:nvSpPr>
          <p:cNvPr id="19459" name="Text Box 3">
            <a:extLst>
              <a:ext uri="{FF2B5EF4-FFF2-40B4-BE49-F238E27FC236}">
                <a16:creationId xmlns:a16="http://schemas.microsoft.com/office/drawing/2014/main" id="{C3A17311-F90D-4F5D-BB4E-FF8612E60B5F}"/>
              </a:ext>
            </a:extLst>
          </p:cNvPr>
          <p:cNvSpPr txBox="1">
            <a:spLocks noChangeArrowheads="1"/>
          </p:cNvSpPr>
          <p:nvPr/>
        </p:nvSpPr>
        <p:spPr bwMode="auto">
          <a:xfrm>
            <a:off x="2324100" y="2925764"/>
            <a:ext cx="7543800" cy="1006475"/>
          </a:xfrm>
          <a:prstGeom prst="rect">
            <a:avLst/>
          </a:prstGeom>
          <a:noFill/>
          <a:ln w="9525">
            <a:noFill/>
            <a:miter lim="800000"/>
            <a:headEnd/>
            <a:tailEnd/>
          </a:ln>
          <a:effectLst/>
        </p:spPr>
        <p:txBody>
          <a:bodyPr>
            <a:spAutoFit/>
          </a:bodyPr>
          <a:lstStyle/>
          <a:p>
            <a:pPr algn="ctr">
              <a:spcBef>
                <a:spcPct val="50000"/>
              </a:spcBef>
              <a:defRPr/>
            </a:pPr>
            <a:r>
              <a:rPr lang="en-GB" sz="6000" dirty="0">
                <a:ln w="18415" cmpd="sng">
                  <a:solidFill>
                    <a:srgbClr val="FFFFFF"/>
                  </a:solidFill>
                  <a:prstDash val="solid"/>
                </a:ln>
                <a:solidFill>
                  <a:srgbClr val="FFFFFF"/>
                </a:solidFill>
                <a:effectLst>
                  <a:outerShdw blurRad="63500" dir="3600000" algn="tl" rotWithShape="0">
                    <a:srgbClr val="000000">
                      <a:alpha val="70000"/>
                    </a:srgbClr>
                  </a:outerShdw>
                </a:effectLst>
              </a:rPr>
              <a:t>Why Heparin Therapy?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B968A8C2-6521-481A-BE10-CF723BF69606}"/>
              </a:ext>
            </a:extLst>
          </p:cNvPr>
          <p:cNvSpPr txBox="1">
            <a:spLocks noChangeArrowheads="1"/>
          </p:cNvSpPr>
          <p:nvPr/>
        </p:nvSpPr>
        <p:spPr bwMode="auto">
          <a:xfrm>
            <a:off x="1524000" y="2771775"/>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it-IT" sz="3600">
                <a:solidFill>
                  <a:srgbClr val="FFFF00"/>
                </a:solidFill>
              </a:rPr>
              <a:t>“Preliminar Studies on the Presence of Anticoagulant Activity in Human Term Placentae”</a:t>
            </a:r>
          </a:p>
        </p:txBody>
      </p:sp>
      <p:sp>
        <p:nvSpPr>
          <p:cNvPr id="18435" name="Text Box 3">
            <a:extLst>
              <a:ext uri="{FF2B5EF4-FFF2-40B4-BE49-F238E27FC236}">
                <a16:creationId xmlns:a16="http://schemas.microsoft.com/office/drawing/2014/main" id="{B37C0805-10A3-47AF-B03B-0D41FE6F65B3}"/>
              </a:ext>
            </a:extLst>
          </p:cNvPr>
          <p:cNvSpPr txBox="1">
            <a:spLocks noChangeArrowheads="1"/>
          </p:cNvSpPr>
          <p:nvPr/>
        </p:nvSpPr>
        <p:spPr bwMode="auto">
          <a:xfrm>
            <a:off x="2038350" y="765175"/>
            <a:ext cx="81153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it-IT" sz="3000">
                <a:solidFill>
                  <a:schemeClr val="bg1"/>
                </a:solidFill>
              </a:rPr>
              <a:t>I° Workshop of Foetal Medicine Group – </a:t>
            </a:r>
          </a:p>
          <a:p>
            <a:pPr algn="ctr">
              <a:spcBef>
                <a:spcPct val="50000"/>
              </a:spcBef>
            </a:pPr>
            <a:r>
              <a:rPr lang="en-GB" altLang="it-IT" sz="3000">
                <a:solidFill>
                  <a:schemeClr val="bg1"/>
                </a:solidFill>
              </a:rPr>
              <a:t>Parma,  March 11-12, 1977</a:t>
            </a:r>
          </a:p>
        </p:txBody>
      </p:sp>
      <p:sp>
        <p:nvSpPr>
          <p:cNvPr id="18436" name="Text Box 4">
            <a:extLst>
              <a:ext uri="{FF2B5EF4-FFF2-40B4-BE49-F238E27FC236}">
                <a16:creationId xmlns:a16="http://schemas.microsoft.com/office/drawing/2014/main" id="{CC2D6BCC-2D77-48FE-91BB-2840321C8B3A}"/>
              </a:ext>
            </a:extLst>
          </p:cNvPr>
          <p:cNvSpPr txBox="1">
            <a:spLocks noChangeArrowheads="1"/>
          </p:cNvSpPr>
          <p:nvPr/>
        </p:nvSpPr>
        <p:spPr bwMode="auto">
          <a:xfrm>
            <a:off x="1524000" y="5226050"/>
            <a:ext cx="9144000" cy="97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0000"/>
              </a:lnSpc>
              <a:spcBef>
                <a:spcPct val="50000"/>
              </a:spcBef>
            </a:pPr>
            <a:r>
              <a:rPr lang="en-GB" altLang="it-IT" sz="3000">
                <a:solidFill>
                  <a:schemeClr val="bg1"/>
                </a:solidFill>
              </a:rPr>
              <a:t>de Luca Brunori I., Moggi G., Bianchini P., Giusti G. </a:t>
            </a:r>
          </a:p>
          <a:p>
            <a:pPr algn="ctr">
              <a:lnSpc>
                <a:spcPct val="70000"/>
              </a:lnSpc>
              <a:spcBef>
                <a:spcPct val="50000"/>
              </a:spcBef>
            </a:pPr>
            <a:r>
              <a:rPr lang="en-GB" altLang="it-IT" sz="3000">
                <a:solidFill>
                  <a:schemeClr val="bg1"/>
                </a:solidFill>
              </a:rPr>
              <a:t>Fioretti P.</a:t>
            </a:r>
            <a:endParaRPr lang="en-GB" altLang="it-IT" sz="3000">
              <a:solidFill>
                <a:srgbClr val="FFFF00"/>
              </a:solidFill>
            </a:endParaRPr>
          </a:p>
        </p:txBody>
      </p:sp>
    </p:spTree>
    <p:extLst>
      <p:ext uri="{BB962C8B-B14F-4D97-AF65-F5344CB8AC3E}">
        <p14:creationId xmlns:p14="http://schemas.microsoft.com/office/powerpoint/2010/main" val="392259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F08BB97-EE5B-4934-9171-B23F113CCD15}"/>
              </a:ext>
            </a:extLst>
          </p:cNvPr>
          <p:cNvSpPr txBox="1"/>
          <p:nvPr/>
        </p:nvSpPr>
        <p:spPr>
          <a:xfrm>
            <a:off x="1574138" y="1769850"/>
            <a:ext cx="8949128" cy="3539430"/>
          </a:xfrm>
          <a:prstGeom prst="rect">
            <a:avLst/>
          </a:prstGeom>
          <a:noFill/>
        </p:spPr>
        <p:txBody>
          <a:bodyPr wrap="square">
            <a:spAutoFit/>
          </a:bodyPr>
          <a:lstStyle/>
          <a:p>
            <a:pPr algn="just"/>
            <a:r>
              <a:rPr lang="en-US" sz="3200" b="0" i="0" dirty="0">
                <a:solidFill>
                  <a:srgbClr val="002060"/>
                </a:solidFill>
                <a:effectLst/>
                <a:latin typeface="proxima_nova_rgregular"/>
              </a:rPr>
              <a:t>Preeclampsia is a disorder of </a:t>
            </a:r>
            <a:r>
              <a:rPr lang="en-US" sz="3200" b="0" i="0" dirty="0">
                <a:solidFill>
                  <a:srgbClr val="FF0000"/>
                </a:solidFill>
                <a:effectLst/>
                <a:latin typeface="proxima_nova_rgregular"/>
              </a:rPr>
              <a:t>widespread vascular endothelial </a:t>
            </a:r>
            <a:r>
              <a:rPr lang="en-US" sz="3200" dirty="0">
                <a:solidFill>
                  <a:srgbClr val="FF0000"/>
                </a:solidFill>
                <a:latin typeface="proxima_nova_rgregular"/>
              </a:rPr>
              <a:t>disfu</a:t>
            </a:r>
            <a:r>
              <a:rPr lang="en-US" sz="3200" b="0" i="0" dirty="0">
                <a:solidFill>
                  <a:srgbClr val="FF0000"/>
                </a:solidFill>
                <a:effectLst/>
                <a:latin typeface="proxima_nova_rgregular"/>
              </a:rPr>
              <a:t>nction and vasospasm </a:t>
            </a:r>
            <a:r>
              <a:rPr lang="en-US" sz="3200" b="0" i="0" dirty="0">
                <a:solidFill>
                  <a:srgbClr val="002060"/>
                </a:solidFill>
                <a:effectLst/>
                <a:latin typeface="proxima_nova_rgregular"/>
              </a:rPr>
              <a:t>that clinically occurs after 20 weeks' gestation and can present as late as 4-6 weeks post partum.</a:t>
            </a:r>
          </a:p>
          <a:p>
            <a:pPr algn="just"/>
            <a:r>
              <a:rPr lang="en-US" sz="3200" dirty="0">
                <a:solidFill>
                  <a:srgbClr val="002060"/>
                </a:solidFill>
                <a:latin typeface="proxima_nova_rgregular"/>
              </a:rPr>
              <a:t>The syndrome quickly disappears at pregnancy interruption, as the fetal-placental unit could be the target of a maternal rejective reaction</a:t>
            </a:r>
            <a:endParaRPr lang="it-IT" sz="3200" dirty="0">
              <a:solidFill>
                <a:srgbClr val="002060"/>
              </a:solidFill>
            </a:endParaRPr>
          </a:p>
        </p:txBody>
      </p:sp>
      <p:sp>
        <p:nvSpPr>
          <p:cNvPr id="4" name="CasellaDiTesto 3">
            <a:extLst>
              <a:ext uri="{FF2B5EF4-FFF2-40B4-BE49-F238E27FC236}">
                <a16:creationId xmlns:a16="http://schemas.microsoft.com/office/drawing/2014/main" id="{0189FD8F-D96C-4898-A315-1FE2780F31F6}"/>
              </a:ext>
            </a:extLst>
          </p:cNvPr>
          <p:cNvSpPr txBox="1"/>
          <p:nvPr/>
        </p:nvSpPr>
        <p:spPr>
          <a:xfrm>
            <a:off x="3417757" y="479685"/>
            <a:ext cx="5141627" cy="646331"/>
          </a:xfrm>
          <a:prstGeom prst="rect">
            <a:avLst/>
          </a:prstGeom>
          <a:noFill/>
        </p:spPr>
        <p:txBody>
          <a:bodyPr wrap="square" rtlCol="0">
            <a:spAutoFit/>
          </a:bodyPr>
          <a:lstStyle/>
          <a:p>
            <a:pPr algn="ctr"/>
            <a:r>
              <a:rPr lang="it-IT" sz="3600" dirty="0">
                <a:solidFill>
                  <a:srgbClr val="002060"/>
                </a:solidFill>
              </a:rPr>
              <a:t>PATHOPHYSIOLOGY</a:t>
            </a:r>
          </a:p>
        </p:txBody>
      </p:sp>
      <p:sp>
        <p:nvSpPr>
          <p:cNvPr id="5" name="CasellaDiTesto 4">
            <a:extLst>
              <a:ext uri="{FF2B5EF4-FFF2-40B4-BE49-F238E27FC236}">
                <a16:creationId xmlns:a16="http://schemas.microsoft.com/office/drawing/2014/main" id="{04F2C3E9-CE7B-44D2-9381-F0DE9771883D}"/>
              </a:ext>
            </a:extLst>
          </p:cNvPr>
          <p:cNvSpPr txBox="1"/>
          <p:nvPr/>
        </p:nvSpPr>
        <p:spPr>
          <a:xfrm>
            <a:off x="1907627" y="3474220"/>
            <a:ext cx="9963807" cy="369332"/>
          </a:xfrm>
          <a:prstGeom prst="rect">
            <a:avLst/>
          </a:prstGeom>
          <a:noFill/>
        </p:spPr>
        <p:txBody>
          <a:bodyPr wrap="square">
            <a:spAutoFit/>
          </a:bodyPr>
          <a:lstStyle/>
          <a:p>
            <a:r>
              <a:rPr lang="en-US" b="0" i="0" dirty="0">
                <a:solidFill>
                  <a:srgbClr val="444444"/>
                </a:solidFill>
                <a:effectLst/>
                <a:latin typeface="Cambria" panose="02040503050406030204" pitchFamily="18" charset="0"/>
              </a:rPr>
              <a:t> </a:t>
            </a:r>
            <a:endParaRPr lang="it-IT" sz="3200" dirty="0">
              <a:solidFill>
                <a:srgbClr val="002060"/>
              </a:solidFill>
              <a:latin typeface="proxima_nova_rgregular"/>
            </a:endParaRPr>
          </a:p>
        </p:txBody>
      </p:sp>
    </p:spTree>
    <p:extLst>
      <p:ext uri="{BB962C8B-B14F-4D97-AF65-F5344CB8AC3E}">
        <p14:creationId xmlns:p14="http://schemas.microsoft.com/office/powerpoint/2010/main" val="3760587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356D5F12-819C-4705-BCF5-BA4241626056}"/>
              </a:ext>
            </a:extLst>
          </p:cNvPr>
          <p:cNvSpPr txBox="1">
            <a:spLocks noChangeArrowheads="1"/>
          </p:cNvSpPr>
          <p:nvPr/>
        </p:nvSpPr>
        <p:spPr bwMode="auto">
          <a:xfrm>
            <a:off x="1866900" y="2362200"/>
            <a:ext cx="84582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it-IT" sz="3600" b="1">
                <a:solidFill>
                  <a:srgbClr val="FFFF00"/>
                </a:solidFill>
              </a:rPr>
              <a:t>Mucopolisaccarides and Anticomplement Activity in Human Placentae:</a:t>
            </a:r>
          </a:p>
          <a:p>
            <a:pPr algn="ctr">
              <a:lnSpc>
                <a:spcPct val="80000"/>
              </a:lnSpc>
              <a:spcBef>
                <a:spcPct val="50000"/>
              </a:spcBef>
            </a:pPr>
            <a:r>
              <a:rPr lang="en-GB" altLang="it-IT" sz="3800" b="1" i="1">
                <a:solidFill>
                  <a:srgbClr val="00FF00"/>
                </a:solidFill>
              </a:rPr>
              <a:t>“Identification of Human Heparin”</a:t>
            </a:r>
            <a:endParaRPr lang="en-GB" altLang="it-IT" sz="3200" u="sng">
              <a:solidFill>
                <a:srgbClr val="FFFF00"/>
              </a:solidFill>
            </a:endParaRPr>
          </a:p>
        </p:txBody>
      </p:sp>
      <p:sp>
        <p:nvSpPr>
          <p:cNvPr id="22531" name="Text Box 3">
            <a:extLst>
              <a:ext uri="{FF2B5EF4-FFF2-40B4-BE49-F238E27FC236}">
                <a16:creationId xmlns:a16="http://schemas.microsoft.com/office/drawing/2014/main" id="{45DDDA53-6612-4D18-83A5-303DDDF1DABE}"/>
              </a:ext>
            </a:extLst>
          </p:cNvPr>
          <p:cNvSpPr txBox="1">
            <a:spLocks noChangeArrowheads="1"/>
          </p:cNvSpPr>
          <p:nvPr/>
        </p:nvSpPr>
        <p:spPr bwMode="auto">
          <a:xfrm>
            <a:off x="2476500" y="533401"/>
            <a:ext cx="7239000" cy="111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it-IT" sz="3000">
                <a:solidFill>
                  <a:schemeClr val="bg1"/>
                </a:solidFill>
              </a:rPr>
              <a:t>XIV° International Meeting of the</a:t>
            </a:r>
          </a:p>
          <a:p>
            <a:pPr algn="ctr">
              <a:lnSpc>
                <a:spcPct val="70000"/>
              </a:lnSpc>
              <a:spcBef>
                <a:spcPct val="50000"/>
              </a:spcBef>
            </a:pPr>
            <a:r>
              <a:rPr lang="en-GB" altLang="it-IT" sz="3000">
                <a:solidFill>
                  <a:schemeClr val="bg1"/>
                </a:solidFill>
              </a:rPr>
              <a:t>Organization Gestosis - Vienna, 1982</a:t>
            </a:r>
          </a:p>
        </p:txBody>
      </p:sp>
      <p:sp>
        <p:nvSpPr>
          <p:cNvPr id="22532" name="Text Box 4">
            <a:extLst>
              <a:ext uri="{FF2B5EF4-FFF2-40B4-BE49-F238E27FC236}">
                <a16:creationId xmlns:a16="http://schemas.microsoft.com/office/drawing/2014/main" id="{458182B5-DB9E-4876-B502-F35F3216A174}"/>
              </a:ext>
            </a:extLst>
          </p:cNvPr>
          <p:cNvSpPr txBox="1">
            <a:spLocks noChangeArrowheads="1"/>
          </p:cNvSpPr>
          <p:nvPr/>
        </p:nvSpPr>
        <p:spPr bwMode="auto">
          <a:xfrm>
            <a:off x="2857500" y="5013326"/>
            <a:ext cx="647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it-IT" sz="3000">
                <a:solidFill>
                  <a:schemeClr val="bg1"/>
                </a:solidFill>
              </a:rPr>
              <a:t>de Luca Brunori I., Moggi G., Osima B., Parma B., Bianchini P.</a:t>
            </a:r>
          </a:p>
        </p:txBody>
      </p:sp>
    </p:spTree>
    <p:extLst>
      <p:ext uri="{BB962C8B-B14F-4D97-AF65-F5344CB8AC3E}">
        <p14:creationId xmlns:p14="http://schemas.microsoft.com/office/powerpoint/2010/main" val="3214044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EC19E592-F1A9-4E18-9C36-1B0EF9F2F7E3}"/>
              </a:ext>
            </a:extLst>
          </p:cNvPr>
          <p:cNvSpPr txBox="1">
            <a:spLocks noChangeArrowheads="1"/>
          </p:cNvSpPr>
          <p:nvPr/>
        </p:nvSpPr>
        <p:spPr bwMode="auto">
          <a:xfrm>
            <a:off x="2552700" y="609600"/>
            <a:ext cx="7086600" cy="150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it-IT" sz="3000">
                <a:solidFill>
                  <a:schemeClr val="bg1"/>
                </a:solidFill>
              </a:rPr>
              <a:t>VIII° Congresso Nazionale per lo Studio dell’Emostasi e della Trombosi</a:t>
            </a:r>
          </a:p>
          <a:p>
            <a:pPr algn="ctr">
              <a:lnSpc>
                <a:spcPct val="50000"/>
              </a:lnSpc>
              <a:spcBef>
                <a:spcPct val="50000"/>
              </a:spcBef>
            </a:pPr>
            <a:r>
              <a:rPr lang="en-GB" altLang="it-IT" sz="3000">
                <a:solidFill>
                  <a:schemeClr val="bg1"/>
                </a:solidFill>
              </a:rPr>
              <a:t>Firenze, 1984</a:t>
            </a:r>
          </a:p>
        </p:txBody>
      </p:sp>
      <p:sp>
        <p:nvSpPr>
          <p:cNvPr id="23555" name="Text Box 3">
            <a:extLst>
              <a:ext uri="{FF2B5EF4-FFF2-40B4-BE49-F238E27FC236}">
                <a16:creationId xmlns:a16="http://schemas.microsoft.com/office/drawing/2014/main" id="{F593D02A-0FC2-432A-ACE9-C9FB718276BF}"/>
              </a:ext>
            </a:extLst>
          </p:cNvPr>
          <p:cNvSpPr txBox="1">
            <a:spLocks noChangeArrowheads="1"/>
          </p:cNvSpPr>
          <p:nvPr/>
        </p:nvSpPr>
        <p:spPr bwMode="auto">
          <a:xfrm>
            <a:off x="2438400" y="2743200"/>
            <a:ext cx="7467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it-IT" sz="3600">
                <a:solidFill>
                  <a:srgbClr val="FFFF00"/>
                </a:solidFill>
              </a:rPr>
              <a:t>Heparin or Heparin-like Activity in Human Term Placentae from Normal, Diabetic, IUGR and Gestosic Women</a:t>
            </a:r>
          </a:p>
        </p:txBody>
      </p:sp>
      <p:sp>
        <p:nvSpPr>
          <p:cNvPr id="23556" name="Text Box 4">
            <a:extLst>
              <a:ext uri="{FF2B5EF4-FFF2-40B4-BE49-F238E27FC236}">
                <a16:creationId xmlns:a16="http://schemas.microsoft.com/office/drawing/2014/main" id="{808D2769-0745-4380-AAC1-8D1A2CCBF1E1}"/>
              </a:ext>
            </a:extLst>
          </p:cNvPr>
          <p:cNvSpPr txBox="1">
            <a:spLocks noChangeArrowheads="1"/>
          </p:cNvSpPr>
          <p:nvPr/>
        </p:nvSpPr>
        <p:spPr bwMode="auto">
          <a:xfrm>
            <a:off x="2552700" y="5257801"/>
            <a:ext cx="7086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it-IT" sz="3000">
                <a:solidFill>
                  <a:schemeClr val="bg1"/>
                </a:solidFill>
              </a:rPr>
              <a:t>Bianchini P., Tellini M., de Luca Brunori I., Moggi G., Romano I., Fioretti P.</a:t>
            </a:r>
          </a:p>
        </p:txBody>
      </p:sp>
    </p:spTree>
    <p:extLst>
      <p:ext uri="{BB962C8B-B14F-4D97-AF65-F5344CB8AC3E}">
        <p14:creationId xmlns:p14="http://schemas.microsoft.com/office/powerpoint/2010/main" val="365210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D4AA3AB0-6D81-4C2A-996B-AC105601FC97}"/>
              </a:ext>
            </a:extLst>
          </p:cNvPr>
          <p:cNvSpPr txBox="1">
            <a:spLocks noChangeArrowheads="1"/>
          </p:cNvSpPr>
          <p:nvPr/>
        </p:nvSpPr>
        <p:spPr bwMode="auto">
          <a:xfrm>
            <a:off x="2609850" y="1296988"/>
            <a:ext cx="69723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20000"/>
              </a:lnSpc>
              <a:spcBef>
                <a:spcPct val="50000"/>
              </a:spcBef>
            </a:pPr>
            <a:r>
              <a:rPr lang="en-GB" altLang="it-IT" sz="3600">
                <a:solidFill>
                  <a:schemeClr val="bg1"/>
                </a:solidFill>
              </a:rPr>
              <a:t>Our data confirm:</a:t>
            </a:r>
          </a:p>
          <a:p>
            <a:pPr>
              <a:lnSpc>
                <a:spcPct val="120000"/>
              </a:lnSpc>
              <a:spcBef>
                <a:spcPct val="50000"/>
              </a:spcBef>
              <a:buFontTx/>
              <a:buChar char="•"/>
            </a:pPr>
            <a:r>
              <a:rPr lang="en-GB" altLang="it-IT" sz="3600">
                <a:solidFill>
                  <a:schemeClr val="bg1"/>
                </a:solidFill>
              </a:rPr>
              <a:t> the presence of </a:t>
            </a:r>
            <a:r>
              <a:rPr lang="en-GB" altLang="it-IT" sz="3600">
                <a:solidFill>
                  <a:srgbClr val="FFFF00"/>
                </a:solidFill>
              </a:rPr>
              <a:t>Heparin fractions</a:t>
            </a:r>
            <a:r>
              <a:rPr lang="en-GB" altLang="it-IT" sz="3600">
                <a:solidFill>
                  <a:schemeClr val="bg1"/>
                </a:solidFill>
              </a:rPr>
              <a:t> and other</a:t>
            </a:r>
            <a:r>
              <a:rPr lang="en-GB" altLang="it-IT" sz="3600">
                <a:solidFill>
                  <a:srgbClr val="FFFF00"/>
                </a:solidFill>
              </a:rPr>
              <a:t> GAGs</a:t>
            </a:r>
            <a:r>
              <a:rPr lang="en-GB" altLang="it-IT" sz="3600">
                <a:solidFill>
                  <a:schemeClr val="bg1"/>
                </a:solidFill>
              </a:rPr>
              <a:t> in human placenta</a:t>
            </a:r>
          </a:p>
          <a:p>
            <a:pPr>
              <a:spcBef>
                <a:spcPct val="50000"/>
              </a:spcBef>
              <a:buFontTx/>
              <a:buChar char="•"/>
            </a:pPr>
            <a:r>
              <a:rPr lang="en-GB" altLang="it-IT" sz="3600">
                <a:solidFill>
                  <a:schemeClr val="bg1"/>
                </a:solidFill>
              </a:rPr>
              <a:t> the </a:t>
            </a:r>
            <a:r>
              <a:rPr lang="en-GB" altLang="it-IT" sz="3600">
                <a:solidFill>
                  <a:srgbClr val="00FFFF"/>
                </a:solidFill>
              </a:rPr>
              <a:t>decrease</a:t>
            </a:r>
            <a:r>
              <a:rPr lang="en-GB" altLang="it-IT" sz="3600">
                <a:solidFill>
                  <a:schemeClr val="bg1"/>
                </a:solidFill>
              </a:rPr>
              <a:t> </a:t>
            </a:r>
            <a:r>
              <a:rPr lang="en-GB" altLang="it-IT" sz="3600">
                <a:solidFill>
                  <a:srgbClr val="00FFFF"/>
                </a:solidFill>
              </a:rPr>
              <a:t>of this antithrombotic activity</a:t>
            </a:r>
            <a:r>
              <a:rPr lang="en-GB" altLang="it-IT" sz="3600">
                <a:solidFill>
                  <a:schemeClr val="bg1"/>
                </a:solidFill>
              </a:rPr>
              <a:t> in placentae from </a:t>
            </a:r>
            <a:r>
              <a:rPr lang="en-GB" altLang="it-IT" sz="3600">
                <a:solidFill>
                  <a:srgbClr val="FFFF00"/>
                </a:solidFill>
              </a:rPr>
              <a:t>gestosic</a:t>
            </a:r>
            <a:r>
              <a:rPr lang="en-GB" altLang="it-IT" sz="3600">
                <a:solidFill>
                  <a:schemeClr val="bg1"/>
                </a:solidFill>
              </a:rPr>
              <a:t>, </a:t>
            </a:r>
            <a:r>
              <a:rPr lang="en-GB" altLang="it-IT" sz="3600">
                <a:solidFill>
                  <a:srgbClr val="FFFF00"/>
                </a:solidFill>
              </a:rPr>
              <a:t>diabetic</a:t>
            </a:r>
            <a:r>
              <a:rPr lang="en-GB" altLang="it-IT" sz="3600">
                <a:solidFill>
                  <a:schemeClr val="bg1"/>
                </a:solidFill>
              </a:rPr>
              <a:t> and </a:t>
            </a:r>
            <a:r>
              <a:rPr lang="en-GB" altLang="it-IT" sz="3600">
                <a:solidFill>
                  <a:srgbClr val="FFFF00"/>
                </a:solidFill>
              </a:rPr>
              <a:t>IUGR</a:t>
            </a:r>
            <a:r>
              <a:rPr lang="en-GB" altLang="it-IT" sz="3600">
                <a:solidFill>
                  <a:schemeClr val="bg1"/>
                </a:solidFill>
              </a:rPr>
              <a:t> pregnancies</a:t>
            </a:r>
            <a:endParaRPr lang="en-GB" altLang="it-IT" sz="3400">
              <a:solidFill>
                <a:schemeClr val="bg1"/>
              </a:solidFill>
            </a:endParaRPr>
          </a:p>
        </p:txBody>
      </p:sp>
    </p:spTree>
    <p:extLst>
      <p:ext uri="{BB962C8B-B14F-4D97-AF65-F5344CB8AC3E}">
        <p14:creationId xmlns:p14="http://schemas.microsoft.com/office/powerpoint/2010/main" val="867608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7DFDE70A-DA08-42BF-806B-F6FF2AADFE05}"/>
              </a:ext>
            </a:extLst>
          </p:cNvPr>
          <p:cNvSpPr txBox="1">
            <a:spLocks noChangeArrowheads="1"/>
          </p:cNvSpPr>
          <p:nvPr/>
        </p:nvSpPr>
        <p:spPr bwMode="auto">
          <a:xfrm>
            <a:off x="2057400" y="457200"/>
            <a:ext cx="82296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en-GB" altLang="it-IT" sz="3600">
                <a:solidFill>
                  <a:schemeClr val="bg1"/>
                </a:solidFill>
              </a:rPr>
              <a:t> The status of </a:t>
            </a:r>
            <a:r>
              <a:rPr lang="en-GB" altLang="it-IT" sz="3600">
                <a:solidFill>
                  <a:srgbClr val="FFFF00"/>
                </a:solidFill>
              </a:rPr>
              <a:t>latent intravascular coagulation</a:t>
            </a:r>
            <a:r>
              <a:rPr lang="en-GB" altLang="it-IT" sz="3600">
                <a:solidFill>
                  <a:schemeClr val="bg1"/>
                </a:solidFill>
              </a:rPr>
              <a:t> characterising thrombotic risk pregnancies 		</a:t>
            </a:r>
            <a:r>
              <a:rPr lang="en-GB" altLang="it-IT">
                <a:solidFill>
                  <a:schemeClr val="bg1"/>
                </a:solidFill>
              </a:rPr>
              <a:t>(McKay 1981, Kobayashi 1987)</a:t>
            </a:r>
            <a:endParaRPr lang="en-GB" altLang="it-IT" sz="3600">
              <a:solidFill>
                <a:schemeClr val="bg1"/>
              </a:solidFill>
            </a:endParaRPr>
          </a:p>
          <a:p>
            <a:pPr>
              <a:lnSpc>
                <a:spcPct val="50000"/>
              </a:lnSpc>
              <a:spcBef>
                <a:spcPct val="50000"/>
              </a:spcBef>
              <a:buFontTx/>
              <a:buChar char="•"/>
            </a:pPr>
            <a:endParaRPr lang="en-GB" altLang="it-IT" sz="3600">
              <a:solidFill>
                <a:srgbClr val="00FF00"/>
              </a:solidFill>
            </a:endParaRPr>
          </a:p>
          <a:p>
            <a:pPr>
              <a:lnSpc>
                <a:spcPct val="50000"/>
              </a:lnSpc>
              <a:spcBef>
                <a:spcPct val="50000"/>
              </a:spcBef>
              <a:buFontTx/>
              <a:buChar char="•"/>
            </a:pPr>
            <a:r>
              <a:rPr lang="en-GB" altLang="it-IT" sz="3600">
                <a:solidFill>
                  <a:schemeClr val="bg1"/>
                </a:solidFill>
              </a:rPr>
              <a:t> A role of </a:t>
            </a:r>
            <a:r>
              <a:rPr lang="en-GB" altLang="it-IT" sz="3600">
                <a:solidFill>
                  <a:srgbClr val="00FF00"/>
                </a:solidFill>
              </a:rPr>
              <a:t>Heparin</a:t>
            </a:r>
            <a:r>
              <a:rPr lang="en-GB" altLang="it-IT" sz="3600">
                <a:solidFill>
                  <a:schemeClr val="bg1"/>
                </a:solidFill>
              </a:rPr>
              <a:t> </a:t>
            </a:r>
            <a:r>
              <a:rPr lang="en-GB" altLang="it-IT" sz="3600">
                <a:solidFill>
                  <a:srgbClr val="00FF00"/>
                </a:solidFill>
              </a:rPr>
              <a:t>on</a:t>
            </a:r>
            <a:r>
              <a:rPr lang="en-GB" altLang="it-IT" sz="3600">
                <a:solidFill>
                  <a:schemeClr val="bg1"/>
                </a:solidFill>
              </a:rPr>
              <a:t> </a:t>
            </a:r>
            <a:r>
              <a:rPr lang="en-GB" altLang="it-IT" sz="3600">
                <a:solidFill>
                  <a:srgbClr val="00FF00"/>
                </a:solidFill>
              </a:rPr>
              <a:t>placental rheology</a:t>
            </a:r>
            <a:r>
              <a:rPr lang="en-GB" altLang="it-IT" sz="3600">
                <a:solidFill>
                  <a:schemeClr val="bg1"/>
                </a:solidFill>
              </a:rPr>
              <a:t> </a:t>
            </a:r>
          </a:p>
          <a:p>
            <a:pPr>
              <a:spcBef>
                <a:spcPct val="50000"/>
              </a:spcBef>
            </a:pPr>
            <a:r>
              <a:rPr lang="en-GB" altLang="it-IT">
                <a:solidFill>
                  <a:schemeClr val="bg1"/>
                </a:solidFill>
              </a:rPr>
              <a:t>(Bianchini 1977-1980, Wasserman 1979-1980-1983)</a:t>
            </a:r>
            <a:endParaRPr lang="en-GB" altLang="it-IT" sz="3600">
              <a:solidFill>
                <a:schemeClr val="bg1"/>
              </a:solidFill>
            </a:endParaRPr>
          </a:p>
          <a:p>
            <a:pPr>
              <a:lnSpc>
                <a:spcPct val="50000"/>
              </a:lnSpc>
              <a:spcBef>
                <a:spcPct val="50000"/>
              </a:spcBef>
              <a:buFontTx/>
              <a:buChar char="•"/>
            </a:pPr>
            <a:endParaRPr lang="en-GB" altLang="it-IT" sz="3600">
              <a:solidFill>
                <a:schemeClr val="bg1"/>
              </a:solidFill>
            </a:endParaRPr>
          </a:p>
          <a:p>
            <a:pPr>
              <a:lnSpc>
                <a:spcPct val="50000"/>
              </a:lnSpc>
              <a:spcBef>
                <a:spcPct val="50000"/>
              </a:spcBef>
              <a:buFontTx/>
              <a:buChar char="•"/>
            </a:pPr>
            <a:r>
              <a:rPr lang="en-GB" altLang="it-IT" sz="3600">
                <a:solidFill>
                  <a:schemeClr val="bg1"/>
                </a:solidFill>
              </a:rPr>
              <a:t> The </a:t>
            </a:r>
            <a:r>
              <a:rPr lang="en-GB" altLang="it-IT" sz="3600">
                <a:solidFill>
                  <a:srgbClr val="FFFF00"/>
                </a:solidFill>
              </a:rPr>
              <a:t>immunomodulating</a:t>
            </a:r>
            <a:r>
              <a:rPr lang="en-GB" altLang="it-IT" sz="3600">
                <a:solidFill>
                  <a:schemeClr val="bg1"/>
                </a:solidFill>
              </a:rPr>
              <a:t> effects of heparin</a:t>
            </a:r>
            <a:endParaRPr lang="en-GB" altLang="it-IT" sz="3600">
              <a:solidFill>
                <a:srgbClr val="FFFF00"/>
              </a:solidFill>
            </a:endParaRPr>
          </a:p>
          <a:p>
            <a:pPr>
              <a:spcBef>
                <a:spcPct val="50000"/>
              </a:spcBef>
            </a:pPr>
            <a:r>
              <a:rPr lang="en-GB" altLang="it-IT">
                <a:solidFill>
                  <a:schemeClr val="bg1"/>
                </a:solidFill>
              </a:rPr>
              <a:t>(Currigan 1975; Czarnetzki 1980; Dunn 1983; West 1983; Edwards 1983; Laghi Pasini 1984)</a:t>
            </a:r>
            <a:endParaRPr lang="en-GB" altLang="it-IT">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F20940BC-5C6D-452D-B9C4-D8A6AC5C055A}"/>
              </a:ext>
            </a:extLst>
          </p:cNvPr>
          <p:cNvSpPr txBox="1">
            <a:spLocks noChangeArrowheads="1"/>
          </p:cNvSpPr>
          <p:nvPr/>
        </p:nvSpPr>
        <p:spPr bwMode="auto">
          <a:xfrm>
            <a:off x="2057400" y="939800"/>
            <a:ext cx="80772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GB" altLang="it-IT" sz="3600">
                <a:solidFill>
                  <a:schemeClr val="bg1"/>
                </a:solidFill>
              </a:rPr>
              <a:t> The </a:t>
            </a:r>
            <a:r>
              <a:rPr lang="en-GB" altLang="it-IT" sz="3600">
                <a:solidFill>
                  <a:srgbClr val="00FF00"/>
                </a:solidFill>
              </a:rPr>
              <a:t>reduction of Heparin-like activity</a:t>
            </a:r>
            <a:r>
              <a:rPr lang="en-GB" altLang="it-IT" sz="3600">
                <a:solidFill>
                  <a:schemeClr val="bg1"/>
                </a:solidFill>
              </a:rPr>
              <a:t> in placentae of </a:t>
            </a:r>
            <a:r>
              <a:rPr lang="en-GB" altLang="it-IT" sz="3600">
                <a:solidFill>
                  <a:srgbClr val="00FF00"/>
                </a:solidFill>
              </a:rPr>
              <a:t>preeclamptic</a:t>
            </a:r>
            <a:r>
              <a:rPr lang="en-GB" altLang="it-IT" sz="3600">
                <a:solidFill>
                  <a:schemeClr val="bg1"/>
                </a:solidFill>
              </a:rPr>
              <a:t>, </a:t>
            </a:r>
            <a:r>
              <a:rPr lang="en-GB" altLang="it-IT" sz="3600">
                <a:solidFill>
                  <a:srgbClr val="00FF00"/>
                </a:solidFill>
              </a:rPr>
              <a:t>diabetic</a:t>
            </a:r>
            <a:r>
              <a:rPr lang="en-GB" altLang="it-IT" sz="3600">
                <a:solidFill>
                  <a:schemeClr val="bg1"/>
                </a:solidFill>
              </a:rPr>
              <a:t> and </a:t>
            </a:r>
            <a:r>
              <a:rPr lang="en-GB" altLang="it-IT" sz="3600">
                <a:solidFill>
                  <a:srgbClr val="00FF00"/>
                </a:solidFill>
              </a:rPr>
              <a:t>IUGR</a:t>
            </a:r>
            <a:r>
              <a:rPr lang="en-GB" altLang="it-IT" sz="3600">
                <a:solidFill>
                  <a:schemeClr val="bg1"/>
                </a:solidFill>
              </a:rPr>
              <a:t> pregnancies							</a:t>
            </a:r>
            <a:r>
              <a:rPr lang="en-GB" altLang="it-IT" sz="2800">
                <a:solidFill>
                  <a:schemeClr val="bg1"/>
                </a:solidFill>
              </a:rPr>
              <a:t>(de Luca Brunori 1982, Bianchini 1984)</a:t>
            </a:r>
          </a:p>
          <a:p>
            <a:pPr>
              <a:lnSpc>
                <a:spcPct val="120000"/>
              </a:lnSpc>
              <a:spcBef>
                <a:spcPct val="50000"/>
              </a:spcBef>
              <a:buFontTx/>
              <a:buChar char="•"/>
            </a:pPr>
            <a:r>
              <a:rPr lang="en-GB" altLang="it-IT" sz="3600">
                <a:solidFill>
                  <a:schemeClr val="bg1"/>
                </a:solidFill>
              </a:rPr>
              <a:t> </a:t>
            </a:r>
            <a:r>
              <a:rPr lang="en-GB" altLang="it-IT" sz="3600">
                <a:solidFill>
                  <a:srgbClr val="FFFF00"/>
                </a:solidFill>
              </a:rPr>
              <a:t>Heparin does not cross the placental barrier</a:t>
            </a:r>
            <a:r>
              <a:rPr lang="en-GB" altLang="it-IT" sz="3600">
                <a:solidFill>
                  <a:schemeClr val="bg1"/>
                </a:solidFill>
              </a:rPr>
              <a:t>, therefore its use is </a:t>
            </a:r>
            <a:r>
              <a:rPr lang="en-GB" altLang="it-IT" sz="3600">
                <a:solidFill>
                  <a:srgbClr val="FFFF00"/>
                </a:solidFill>
              </a:rPr>
              <a:t>absolutely safe</a:t>
            </a:r>
            <a:r>
              <a:rPr lang="en-GB" altLang="it-IT" sz="3600">
                <a:solidFill>
                  <a:schemeClr val="bg1"/>
                </a:solidFill>
              </a:rPr>
              <a:t> for the fetus </a:t>
            </a:r>
            <a:r>
              <a:rPr lang="en-GB" altLang="it-IT" sz="2800">
                <a:solidFill>
                  <a:schemeClr val="bg1"/>
                </a:solidFill>
              </a:rPr>
              <a:t>(Goodman and Gilman 1975)</a:t>
            </a:r>
            <a:endParaRPr lang="en-GB" altLang="it-IT" sz="360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7410" name="Text Box 1026">
            <a:extLst>
              <a:ext uri="{FF2B5EF4-FFF2-40B4-BE49-F238E27FC236}">
                <a16:creationId xmlns:a16="http://schemas.microsoft.com/office/drawing/2014/main" id="{09057C97-E4AD-43AB-83B3-3F9A330DBA0A}"/>
              </a:ext>
            </a:extLst>
          </p:cNvPr>
          <p:cNvSpPr txBox="1">
            <a:spLocks noChangeArrowheads="1"/>
          </p:cNvSpPr>
          <p:nvPr/>
        </p:nvSpPr>
        <p:spPr bwMode="auto">
          <a:xfrm>
            <a:off x="2238552" y="447135"/>
            <a:ext cx="7010400" cy="249299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it-IT" b="1" dirty="0">
                <a:solidFill>
                  <a:srgbClr val="FFFF00"/>
                </a:solidFill>
              </a:rPr>
              <a:t>NEONATAL INTRACRANIAL HEMORRAGE AND MATERNAL USE OF ASPIRIN</a:t>
            </a:r>
            <a:endParaRPr lang="en-GB" altLang="it-IT" dirty="0">
              <a:solidFill>
                <a:srgbClr val="FFFF00"/>
              </a:solidFill>
            </a:endParaRPr>
          </a:p>
          <a:p>
            <a:pPr>
              <a:spcBef>
                <a:spcPct val="50000"/>
              </a:spcBef>
            </a:pPr>
            <a:r>
              <a:rPr lang="en-GB" altLang="it-IT" sz="2000" b="1" dirty="0">
                <a:solidFill>
                  <a:srgbClr val="FFFF00"/>
                </a:solidFill>
              </a:rPr>
              <a:t>Carol M. </a:t>
            </a:r>
            <a:r>
              <a:rPr lang="en-GB" altLang="it-IT" sz="2000" b="1" dirty="0" err="1">
                <a:solidFill>
                  <a:srgbClr val="FFFF00"/>
                </a:solidFill>
              </a:rPr>
              <a:t>Rumack</a:t>
            </a:r>
            <a:r>
              <a:rPr lang="en-GB" altLang="it-IT" sz="2000" b="1" dirty="0">
                <a:solidFill>
                  <a:srgbClr val="FFFF00"/>
                </a:solidFill>
              </a:rPr>
              <a:t> et Al</a:t>
            </a:r>
            <a:r>
              <a:rPr lang="en-GB" altLang="it-IT" b="1" dirty="0">
                <a:solidFill>
                  <a:srgbClr val="FFFF00"/>
                </a:solidFill>
              </a:rPr>
              <a:t>.</a:t>
            </a:r>
            <a:endParaRPr lang="en-GB" altLang="it-IT" dirty="0">
              <a:solidFill>
                <a:srgbClr val="FFFF00"/>
              </a:solidFill>
            </a:endParaRPr>
          </a:p>
          <a:p>
            <a:pPr>
              <a:spcBef>
                <a:spcPct val="50000"/>
              </a:spcBef>
            </a:pPr>
            <a:r>
              <a:rPr lang="en-GB" altLang="it-IT" u="sng" dirty="0">
                <a:solidFill>
                  <a:srgbClr val="FFFF00"/>
                </a:solidFill>
              </a:rPr>
              <a:t>Dept. of Radiology, </a:t>
            </a:r>
            <a:r>
              <a:rPr lang="en-GB" altLang="it-IT" u="sng" dirty="0" err="1">
                <a:solidFill>
                  <a:srgbClr val="FFFF00"/>
                </a:solidFill>
              </a:rPr>
              <a:t>Pediatrics</a:t>
            </a:r>
            <a:r>
              <a:rPr lang="en-GB" altLang="it-IT" u="sng" dirty="0">
                <a:solidFill>
                  <a:srgbClr val="FFFF00"/>
                </a:solidFill>
              </a:rPr>
              <a:t> and </a:t>
            </a:r>
            <a:r>
              <a:rPr lang="en-GB" altLang="it-IT" u="sng" dirty="0" err="1">
                <a:solidFill>
                  <a:srgbClr val="FFFF00"/>
                </a:solidFill>
              </a:rPr>
              <a:t>Biomedics</a:t>
            </a:r>
            <a:endParaRPr lang="en-GB" altLang="it-IT" dirty="0">
              <a:solidFill>
                <a:srgbClr val="FFFF00"/>
              </a:solidFill>
            </a:endParaRPr>
          </a:p>
          <a:p>
            <a:pPr>
              <a:spcBef>
                <a:spcPct val="50000"/>
              </a:spcBef>
            </a:pPr>
            <a:endParaRPr lang="en-GB" altLang="it-IT" dirty="0">
              <a:solidFill>
                <a:schemeClr val="bg1"/>
              </a:solidFill>
            </a:endParaRPr>
          </a:p>
        </p:txBody>
      </p:sp>
      <p:sp>
        <p:nvSpPr>
          <p:cNvPr id="17411" name="Text Box 1027">
            <a:extLst>
              <a:ext uri="{FF2B5EF4-FFF2-40B4-BE49-F238E27FC236}">
                <a16:creationId xmlns:a16="http://schemas.microsoft.com/office/drawing/2014/main" id="{89BD8C80-3719-4AD9-A5D7-E5FBBC8D63E9}"/>
              </a:ext>
            </a:extLst>
          </p:cNvPr>
          <p:cNvSpPr txBox="1">
            <a:spLocks noChangeArrowheads="1"/>
          </p:cNvSpPr>
          <p:nvPr/>
        </p:nvSpPr>
        <p:spPr bwMode="auto">
          <a:xfrm>
            <a:off x="3401691" y="246874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it-IT" dirty="0">
                <a:solidFill>
                  <a:srgbClr val="FFFF00"/>
                </a:solidFill>
              </a:rPr>
              <a:t>( </a:t>
            </a:r>
            <a:r>
              <a:rPr lang="en-GB" altLang="it-IT" i="1" dirty="0" err="1">
                <a:solidFill>
                  <a:srgbClr val="FFFF00"/>
                </a:solidFill>
              </a:rPr>
              <a:t>Obstet</a:t>
            </a:r>
            <a:r>
              <a:rPr lang="en-GB" altLang="it-IT" i="1" dirty="0">
                <a:solidFill>
                  <a:srgbClr val="FFFF00"/>
                </a:solidFill>
              </a:rPr>
              <a:t> </a:t>
            </a:r>
            <a:r>
              <a:rPr lang="en-GB" altLang="it-IT" i="1" dirty="0" err="1">
                <a:solidFill>
                  <a:srgbClr val="FFFF00"/>
                </a:solidFill>
              </a:rPr>
              <a:t>Gynecol</a:t>
            </a:r>
            <a:r>
              <a:rPr lang="en-GB" altLang="it-IT" i="1" dirty="0">
                <a:solidFill>
                  <a:srgbClr val="FFFF00"/>
                </a:solidFill>
              </a:rPr>
              <a:t> 58:52S, 1981</a:t>
            </a:r>
            <a:r>
              <a:rPr lang="en-GB" altLang="it-IT" i="1" dirty="0">
                <a:solidFill>
                  <a:schemeClr val="bg1"/>
                </a:solidFill>
              </a:rPr>
              <a:t>)</a:t>
            </a:r>
          </a:p>
        </p:txBody>
      </p:sp>
      <p:sp>
        <p:nvSpPr>
          <p:cNvPr id="5" name="CasellaDiTesto 4">
            <a:extLst>
              <a:ext uri="{FF2B5EF4-FFF2-40B4-BE49-F238E27FC236}">
                <a16:creationId xmlns:a16="http://schemas.microsoft.com/office/drawing/2014/main" id="{9FEAE12D-3EC6-4813-8821-BCCEAA94C920}"/>
              </a:ext>
            </a:extLst>
          </p:cNvPr>
          <p:cNvSpPr txBox="1"/>
          <p:nvPr/>
        </p:nvSpPr>
        <p:spPr>
          <a:xfrm>
            <a:off x="2204049" y="3398804"/>
            <a:ext cx="7509294" cy="3170099"/>
          </a:xfrm>
          <a:prstGeom prst="rect">
            <a:avLst/>
          </a:prstGeom>
          <a:noFill/>
          <a:ln>
            <a:solidFill>
              <a:srgbClr val="FFFF00"/>
            </a:solidFill>
          </a:ln>
        </p:spPr>
        <p:txBody>
          <a:bodyPr wrap="square">
            <a:spAutoFit/>
          </a:bodyPr>
          <a:lstStyle/>
          <a:p>
            <a:pPr algn="ctr"/>
            <a:r>
              <a:rPr lang="it-IT" sz="2400" b="1" dirty="0">
                <a:solidFill>
                  <a:srgbClr val="FFFF00"/>
                </a:solidFill>
                <a:latin typeface="Times New Roman" panose="02020603050405020304" pitchFamily="18" charset="0"/>
              </a:rPr>
              <a:t>FETAL INTRACRANIAL HEMORRHAGE DUE TO ANTENATAL LOW DOSE ASPIRIN</a:t>
            </a:r>
          </a:p>
          <a:p>
            <a:pPr algn="ctr"/>
            <a:endParaRPr lang="it-IT" sz="2000" b="0" i="0" u="none" strike="noStrike" dirty="0">
              <a:solidFill>
                <a:srgbClr val="FFFF00"/>
              </a:solidFill>
              <a:effectLst/>
              <a:latin typeface="BlinkMacSystemFont"/>
            </a:endParaRPr>
          </a:p>
          <a:p>
            <a:pPr>
              <a:spcBef>
                <a:spcPct val="50000"/>
              </a:spcBef>
            </a:pPr>
            <a:r>
              <a:rPr lang="it-IT" sz="2400" u="sng" dirty="0" err="1">
                <a:solidFill>
                  <a:srgbClr val="FFFF00"/>
                </a:solidFill>
                <a:latin typeface="Times New Roman" panose="02020603050405020304" pitchFamily="18" charset="0"/>
              </a:rPr>
              <a:t>Sasidharan</a:t>
            </a:r>
            <a:r>
              <a:rPr lang="it-IT" sz="2400" u="sng" dirty="0">
                <a:solidFill>
                  <a:srgbClr val="FFFF00"/>
                </a:solidFill>
                <a:latin typeface="Times New Roman" panose="02020603050405020304" pitchFamily="18" charset="0"/>
              </a:rPr>
              <a:t> CK, </a:t>
            </a:r>
            <a:r>
              <a:rPr lang="it-IT" sz="2400" u="sng" dirty="0" err="1">
                <a:solidFill>
                  <a:srgbClr val="FFFF00"/>
                </a:solidFill>
                <a:latin typeface="Times New Roman" panose="02020603050405020304" pitchFamily="18" charset="0"/>
              </a:rPr>
              <a:t>Kutty</a:t>
            </a:r>
            <a:r>
              <a:rPr lang="it-IT" sz="2400" u="sng" dirty="0">
                <a:solidFill>
                  <a:srgbClr val="FFFF00"/>
                </a:solidFill>
                <a:latin typeface="Times New Roman" panose="02020603050405020304" pitchFamily="18" charset="0"/>
              </a:rPr>
              <a:t> PM, </a:t>
            </a:r>
            <a:r>
              <a:rPr lang="it-IT" sz="2400" u="sng" dirty="0" err="1">
                <a:solidFill>
                  <a:srgbClr val="FFFF00"/>
                </a:solidFill>
                <a:latin typeface="Times New Roman" panose="02020603050405020304" pitchFamily="18" charset="0"/>
              </a:rPr>
              <a:t>Ajithkumar</a:t>
            </a:r>
            <a:r>
              <a:rPr lang="it-IT" sz="2400" u="sng" dirty="0">
                <a:solidFill>
                  <a:srgbClr val="FFFF00"/>
                </a:solidFill>
                <a:latin typeface="Times New Roman" panose="02020603050405020304" pitchFamily="18" charset="0"/>
              </a:rPr>
              <a:t>, </a:t>
            </a:r>
            <a:r>
              <a:rPr lang="it-IT" sz="2400" u="sng" dirty="0" err="1">
                <a:solidFill>
                  <a:srgbClr val="FFFF00"/>
                </a:solidFill>
                <a:latin typeface="Times New Roman" panose="02020603050405020304" pitchFamily="18" charset="0"/>
              </a:rPr>
              <a:t>Sajith</a:t>
            </a:r>
            <a:r>
              <a:rPr lang="it-IT" sz="2400" u="sng" dirty="0">
                <a:solidFill>
                  <a:srgbClr val="FFFF00"/>
                </a:solidFill>
                <a:latin typeface="Times New Roman" panose="02020603050405020304" pitchFamily="18" charset="0"/>
              </a:rPr>
              <a:t> </a:t>
            </a:r>
            <a:r>
              <a:rPr lang="it-IT" sz="2400" u="sng" dirty="0" err="1">
                <a:solidFill>
                  <a:srgbClr val="FFFF00"/>
                </a:solidFill>
                <a:latin typeface="Times New Roman" panose="02020603050405020304" pitchFamily="18" charset="0"/>
              </a:rPr>
              <a:t>N.Indian</a:t>
            </a:r>
            <a:r>
              <a:rPr lang="it-IT" sz="2400" u="sng" dirty="0">
                <a:solidFill>
                  <a:srgbClr val="FFFF00"/>
                </a:solidFill>
                <a:latin typeface="Times New Roman" panose="02020603050405020304" pitchFamily="18" charset="0"/>
              </a:rPr>
              <a:t> </a:t>
            </a:r>
          </a:p>
          <a:p>
            <a:pPr>
              <a:spcBef>
                <a:spcPct val="50000"/>
              </a:spcBef>
            </a:pPr>
            <a:r>
              <a:rPr lang="it-IT" sz="2400" u="sng" dirty="0">
                <a:solidFill>
                  <a:srgbClr val="FFFF00"/>
                </a:solidFill>
                <a:latin typeface="Times New Roman" panose="02020603050405020304" pitchFamily="18" charset="0"/>
              </a:rPr>
              <a:t>J </a:t>
            </a:r>
            <a:r>
              <a:rPr lang="it-IT" sz="2400" u="sng" dirty="0" err="1">
                <a:solidFill>
                  <a:srgbClr val="FFFF00"/>
                </a:solidFill>
                <a:latin typeface="Times New Roman" panose="02020603050405020304" pitchFamily="18" charset="0"/>
              </a:rPr>
              <a:t>Pediatr</a:t>
            </a:r>
            <a:r>
              <a:rPr lang="it-IT" sz="2400" u="sng" dirty="0">
                <a:solidFill>
                  <a:srgbClr val="FFFF00"/>
                </a:solidFill>
                <a:latin typeface="Times New Roman" panose="02020603050405020304" pitchFamily="18" charset="0"/>
              </a:rPr>
              <a:t>. 2001 Nov;68(11):1071-2. </a:t>
            </a:r>
            <a:r>
              <a:rPr lang="it-IT" sz="2400" u="sng" dirty="0" err="1">
                <a:solidFill>
                  <a:srgbClr val="FFFF00"/>
                </a:solidFill>
                <a:latin typeface="Times New Roman" panose="02020603050405020304" pitchFamily="18" charset="0"/>
              </a:rPr>
              <a:t>doi</a:t>
            </a:r>
            <a:r>
              <a:rPr lang="it-IT" sz="2400" u="sng" dirty="0">
                <a:solidFill>
                  <a:srgbClr val="FFFF00"/>
                </a:solidFill>
                <a:latin typeface="Times New Roman" panose="02020603050405020304" pitchFamily="18" charset="0"/>
              </a:rPr>
              <a:t>: 10.1007/BF02722359.PMID: 11770244</a:t>
            </a:r>
          </a:p>
          <a:p>
            <a:br>
              <a:rPr lang="it-IT" dirty="0">
                <a:solidFill>
                  <a:srgbClr val="FFFF00"/>
                </a:solidFill>
              </a:rPr>
            </a:br>
            <a:endParaRPr lang="it-IT" dirty="0">
              <a:solidFill>
                <a:srgbClr val="FFFF00"/>
              </a:solidFill>
            </a:endParaRPr>
          </a:p>
        </p:txBody>
      </p:sp>
    </p:spTree>
    <p:extLst>
      <p:ext uri="{BB962C8B-B14F-4D97-AF65-F5344CB8AC3E}">
        <p14:creationId xmlns:p14="http://schemas.microsoft.com/office/powerpoint/2010/main" val="3357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31E760D-B980-4AF3-B543-2E40CEBDA7AA}"/>
              </a:ext>
            </a:extLst>
          </p:cNvPr>
          <p:cNvPicPr>
            <a:picLocks noChangeAspect="1"/>
          </p:cNvPicPr>
          <p:nvPr/>
        </p:nvPicPr>
        <p:blipFill>
          <a:blip r:embed="rId3"/>
          <a:stretch>
            <a:fillRect/>
          </a:stretch>
        </p:blipFill>
        <p:spPr>
          <a:xfrm>
            <a:off x="767712" y="2737433"/>
            <a:ext cx="5131088" cy="28734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Immagine 2">
            <a:extLst>
              <a:ext uri="{FF2B5EF4-FFF2-40B4-BE49-F238E27FC236}">
                <a16:creationId xmlns:a16="http://schemas.microsoft.com/office/drawing/2014/main" id="{49D0FF0F-BC12-4D66-841F-FAACEB49F727}"/>
              </a:ext>
            </a:extLst>
          </p:cNvPr>
          <p:cNvPicPr>
            <a:picLocks noChangeAspect="1"/>
          </p:cNvPicPr>
          <p:nvPr/>
        </p:nvPicPr>
        <p:blipFill>
          <a:blip r:embed="rId4"/>
          <a:stretch>
            <a:fillRect/>
          </a:stretch>
        </p:blipFill>
        <p:spPr>
          <a:xfrm>
            <a:off x="9339824" y="1809851"/>
            <a:ext cx="2694508" cy="3997831"/>
          </a:xfrm>
          <a:prstGeom prst="rect">
            <a:avLst/>
          </a:prstGeom>
          <a:ln>
            <a:noFill/>
          </a:ln>
          <a:effectLst>
            <a:softEdge rad="112500"/>
          </a:effectLst>
        </p:spPr>
      </p:pic>
      <p:pic>
        <p:nvPicPr>
          <p:cNvPr id="2" name="Immagine 1">
            <a:extLst>
              <a:ext uri="{FF2B5EF4-FFF2-40B4-BE49-F238E27FC236}">
                <a16:creationId xmlns:a16="http://schemas.microsoft.com/office/drawing/2014/main" id="{A6D6706B-5948-4E88-A55F-5EED21357F13}"/>
              </a:ext>
            </a:extLst>
          </p:cNvPr>
          <p:cNvPicPr>
            <a:picLocks noChangeAspect="1"/>
          </p:cNvPicPr>
          <p:nvPr/>
        </p:nvPicPr>
        <p:blipFill>
          <a:blip r:embed="rId5"/>
          <a:stretch>
            <a:fillRect/>
          </a:stretch>
        </p:blipFill>
        <p:spPr>
          <a:xfrm>
            <a:off x="6227439" y="1363689"/>
            <a:ext cx="3006874" cy="3378413"/>
          </a:xfrm>
          <a:prstGeom prst="rect">
            <a:avLst/>
          </a:prstGeom>
        </p:spPr>
      </p:pic>
      <p:pic>
        <p:nvPicPr>
          <p:cNvPr id="7" name="Immagine 6">
            <a:extLst>
              <a:ext uri="{FF2B5EF4-FFF2-40B4-BE49-F238E27FC236}">
                <a16:creationId xmlns:a16="http://schemas.microsoft.com/office/drawing/2014/main" id="{2FDBCC65-75D5-48C5-AE27-565DE419167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2193" y="4157933"/>
            <a:ext cx="3177631" cy="2473250"/>
          </a:xfrm>
          <a:prstGeom prst="ellipse">
            <a:avLst/>
          </a:prstGeom>
          <a:ln>
            <a:noFill/>
          </a:ln>
          <a:effectLst>
            <a:softEdge rad="112500"/>
          </a:effectLst>
        </p:spPr>
      </p:pic>
      <p:sp>
        <p:nvSpPr>
          <p:cNvPr id="8" name="Rettangolo 7">
            <a:extLst>
              <a:ext uri="{FF2B5EF4-FFF2-40B4-BE49-F238E27FC236}">
                <a16:creationId xmlns:a16="http://schemas.microsoft.com/office/drawing/2014/main" id="{68D59725-6161-4757-AA8E-503F3CC060E8}"/>
              </a:ext>
            </a:extLst>
          </p:cNvPr>
          <p:cNvSpPr/>
          <p:nvPr/>
        </p:nvSpPr>
        <p:spPr>
          <a:xfrm>
            <a:off x="1126204" y="362157"/>
            <a:ext cx="10560713" cy="923330"/>
          </a:xfrm>
          <a:prstGeom prst="rect">
            <a:avLst/>
          </a:prstGeom>
          <a:noFill/>
        </p:spPr>
        <p:txBody>
          <a:bodyPr wrap="none" lIns="91440" tIns="45720" rIns="91440" bIns="45720">
            <a:spAutoFit/>
          </a:bodyPr>
          <a:lstStyle/>
          <a:p>
            <a:pPr algn="ctr"/>
            <a:r>
              <a:rPr lang="it-IT" sz="5400" b="1" dirty="0">
                <a:ln w="6600">
                  <a:solidFill>
                    <a:schemeClr val="accent2"/>
                  </a:solidFill>
                  <a:prstDash val="solid"/>
                </a:ln>
                <a:solidFill>
                  <a:srgbClr val="FFFFFF"/>
                </a:solidFill>
                <a:effectLst>
                  <a:outerShdw dist="38100" dir="2700000" algn="tl" rotWithShape="0">
                    <a:schemeClr val="accent2"/>
                  </a:outerShdw>
                </a:effectLst>
              </a:rPr>
              <a:t>THANK YOU FOR YOUR ATTENTION</a:t>
            </a:r>
          </a:p>
        </p:txBody>
      </p:sp>
    </p:spTree>
    <p:extLst>
      <p:ext uri="{BB962C8B-B14F-4D97-AF65-F5344CB8AC3E}">
        <p14:creationId xmlns:p14="http://schemas.microsoft.com/office/powerpoint/2010/main" val="324882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FCE684C-27DF-4E11-A61F-79A51E0BC54A}"/>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US" sz="8000" dirty="0"/>
              <a:t>Saving </a:t>
            </a:r>
            <a:r>
              <a:rPr lang="en-US" sz="6700" dirty="0"/>
              <a:t>Babies …and much more</a:t>
            </a:r>
            <a:endParaRPr lang="en-US" sz="8000" dirty="0"/>
          </a:p>
        </p:txBody>
      </p:sp>
      <p:sp>
        <p:nvSpPr>
          <p:cNvPr id="17"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FFB641"/>
          </a:solidFill>
          <a:ln w="38100" cap="rnd">
            <a:solidFill>
              <a:srgbClr val="FFB64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persona, interni, uomo&#10;&#10;Descrizione generata automaticamente">
            <a:extLst>
              <a:ext uri="{FF2B5EF4-FFF2-40B4-BE49-F238E27FC236}">
                <a16:creationId xmlns:a16="http://schemas.microsoft.com/office/drawing/2014/main" id="{D751D608-B93F-4BC4-A136-75145EAC72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2522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2841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F699C2FC-506E-4FB4-8C40-6A285974977C}"/>
              </a:ext>
            </a:extLst>
          </p:cNvPr>
          <p:cNvSpPr txBox="1">
            <a:spLocks noChangeArrowheads="1"/>
          </p:cNvSpPr>
          <p:nvPr/>
        </p:nvSpPr>
        <p:spPr bwMode="auto">
          <a:xfrm>
            <a:off x="1638301" y="2667001"/>
            <a:ext cx="8861425"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it-IT" sz="3600">
                <a:solidFill>
                  <a:schemeClr val="bg1"/>
                </a:solidFill>
                <a:effectLst>
                  <a:outerShdw blurRad="38100" dist="38100" dir="2700000" algn="tl">
                    <a:srgbClr val="000000"/>
                  </a:outerShdw>
                </a:effectLst>
              </a:rPr>
              <a:t>Gestosis and fetal rejection: immunopathogenetic role of HLA-DR</a:t>
            </a:r>
            <a:endParaRPr lang="en-GB" altLang="it-IT" sz="3600"/>
          </a:p>
        </p:txBody>
      </p:sp>
      <p:sp>
        <p:nvSpPr>
          <p:cNvPr id="11267" name="Text Box 3">
            <a:extLst>
              <a:ext uri="{FF2B5EF4-FFF2-40B4-BE49-F238E27FC236}">
                <a16:creationId xmlns:a16="http://schemas.microsoft.com/office/drawing/2014/main" id="{750324C4-A854-41B1-A647-861C671600D3}"/>
              </a:ext>
            </a:extLst>
          </p:cNvPr>
          <p:cNvSpPr txBox="1">
            <a:spLocks noChangeArrowheads="1"/>
          </p:cNvSpPr>
          <p:nvPr/>
        </p:nvSpPr>
        <p:spPr bwMode="auto">
          <a:xfrm>
            <a:off x="1365250" y="5029200"/>
            <a:ext cx="946943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3200">
                <a:solidFill>
                  <a:srgbClr val="F2ED10"/>
                </a:solidFill>
              </a:rPr>
              <a:t>de Luca Brunori I., Battini L., Simonelli M. </a:t>
            </a:r>
            <a:r>
              <a:rPr lang="en-GB" altLang="it-IT" sz="3200" i="1">
                <a:solidFill>
                  <a:srgbClr val="F2ED10"/>
                </a:solidFill>
              </a:rPr>
              <a:t>et al.</a:t>
            </a:r>
            <a:endParaRPr lang="en-GB" altLang="it-IT" sz="3000"/>
          </a:p>
        </p:txBody>
      </p:sp>
      <p:sp>
        <p:nvSpPr>
          <p:cNvPr id="11268" name="Text Box 4">
            <a:extLst>
              <a:ext uri="{FF2B5EF4-FFF2-40B4-BE49-F238E27FC236}">
                <a16:creationId xmlns:a16="http://schemas.microsoft.com/office/drawing/2014/main" id="{5D179DF6-7B85-437C-BF13-C25499A2C15A}"/>
              </a:ext>
            </a:extLst>
          </p:cNvPr>
          <p:cNvSpPr txBox="1">
            <a:spLocks noChangeArrowheads="1"/>
          </p:cNvSpPr>
          <p:nvPr/>
        </p:nvSpPr>
        <p:spPr bwMode="auto">
          <a:xfrm>
            <a:off x="2306639" y="914400"/>
            <a:ext cx="7989887"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3200" i="1">
                <a:solidFill>
                  <a:srgbClr val="F2ED10"/>
                </a:solidFill>
              </a:rPr>
              <a:t>Clin Exp Obst Gyn</a:t>
            </a:r>
            <a:r>
              <a:rPr lang="en-GB" altLang="it-IT" sz="3200">
                <a:solidFill>
                  <a:srgbClr val="F2ED10"/>
                </a:solidFill>
              </a:rPr>
              <a:t>., </a:t>
            </a:r>
            <a:r>
              <a:rPr lang="en-GB" altLang="it-IT" sz="3200" b="1">
                <a:solidFill>
                  <a:srgbClr val="FFFF00"/>
                </a:solidFill>
              </a:rPr>
              <a:t>21</a:t>
            </a:r>
            <a:r>
              <a:rPr lang="en-GB" altLang="it-IT" sz="3200">
                <a:solidFill>
                  <a:srgbClr val="FFFF00"/>
                </a:solidFill>
              </a:rPr>
              <a:t>, 228-230, </a:t>
            </a:r>
            <a:r>
              <a:rPr lang="en-GB" altLang="it-IT" sz="3200" b="1">
                <a:solidFill>
                  <a:srgbClr val="FFFF00"/>
                </a:solidFill>
              </a:rPr>
              <a:t>1994</a:t>
            </a:r>
            <a:r>
              <a:rPr lang="en-GB" altLang="it-IT" sz="3200">
                <a:solidFill>
                  <a:srgbClr val="FFFF00"/>
                </a:solidFill>
              </a:rPr>
              <a:t>.</a:t>
            </a:r>
            <a:endParaRPr lang="en-GB" altLang="it-IT"/>
          </a:p>
        </p:txBody>
      </p:sp>
    </p:spTree>
    <p:extLst>
      <p:ext uri="{BB962C8B-B14F-4D97-AF65-F5344CB8AC3E}">
        <p14:creationId xmlns:p14="http://schemas.microsoft.com/office/powerpoint/2010/main" val="265071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645D65AB-8BE3-4DEC-9010-6A41E2B14B6D}"/>
              </a:ext>
            </a:extLst>
          </p:cNvPr>
          <p:cNvSpPr txBox="1">
            <a:spLocks noChangeArrowheads="1"/>
          </p:cNvSpPr>
          <p:nvPr/>
        </p:nvSpPr>
        <p:spPr bwMode="auto">
          <a:xfrm>
            <a:off x="1668464" y="2590801"/>
            <a:ext cx="8861425"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it-IT" sz="3600">
                <a:solidFill>
                  <a:schemeClr val="bg1"/>
                </a:solidFill>
                <a:effectLst>
                  <a:outerShdw blurRad="38100" dist="38100" dir="2700000" algn="tl">
                    <a:srgbClr val="000000"/>
                  </a:outerShdw>
                </a:effectLst>
              </a:rPr>
              <a:t>Ultrastructural study of the human placental endothelium in preeclampsia</a:t>
            </a:r>
            <a:endParaRPr lang="en-GB" altLang="it-IT" sz="3600"/>
          </a:p>
        </p:txBody>
      </p:sp>
      <p:sp>
        <p:nvSpPr>
          <p:cNvPr id="6147" name="Text Box 3">
            <a:extLst>
              <a:ext uri="{FF2B5EF4-FFF2-40B4-BE49-F238E27FC236}">
                <a16:creationId xmlns:a16="http://schemas.microsoft.com/office/drawing/2014/main" id="{092937E3-9854-4F17-A161-F33AF5D5B040}"/>
              </a:ext>
            </a:extLst>
          </p:cNvPr>
          <p:cNvSpPr txBox="1">
            <a:spLocks noChangeArrowheads="1"/>
          </p:cNvSpPr>
          <p:nvPr/>
        </p:nvSpPr>
        <p:spPr bwMode="auto">
          <a:xfrm>
            <a:off x="1684339" y="5029200"/>
            <a:ext cx="9305714"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it-IT" sz="3200" dirty="0">
                <a:solidFill>
                  <a:srgbClr val="F2ED10"/>
                </a:solidFill>
              </a:rPr>
              <a:t>de Luca </a:t>
            </a:r>
            <a:r>
              <a:rPr lang="en-GB" altLang="it-IT" sz="3200" dirty="0" err="1">
                <a:solidFill>
                  <a:srgbClr val="F2ED10"/>
                </a:solidFill>
              </a:rPr>
              <a:t>Brunori</a:t>
            </a:r>
            <a:r>
              <a:rPr lang="en-GB" altLang="it-IT" sz="3200" dirty="0">
                <a:solidFill>
                  <a:srgbClr val="F2ED10"/>
                </a:solidFill>
              </a:rPr>
              <a:t> I., Battini L., </a:t>
            </a:r>
            <a:r>
              <a:rPr lang="en-GB" altLang="it-IT" sz="3200" dirty="0" err="1">
                <a:solidFill>
                  <a:srgbClr val="F2ED10"/>
                </a:solidFill>
              </a:rPr>
              <a:t>Lenzi</a:t>
            </a:r>
            <a:r>
              <a:rPr lang="en-GB" altLang="it-IT" sz="3200" dirty="0">
                <a:solidFill>
                  <a:srgbClr val="F2ED10"/>
                </a:solidFill>
              </a:rPr>
              <a:t> P., Paparelli A. et Al.</a:t>
            </a:r>
            <a:r>
              <a:rPr lang="en-GB" altLang="it-IT" sz="3000" i="1" dirty="0">
                <a:solidFill>
                  <a:srgbClr val="F2ED10"/>
                </a:solidFill>
              </a:rPr>
              <a:t> </a:t>
            </a:r>
            <a:endParaRPr lang="en-GB" altLang="it-IT" sz="3000" dirty="0"/>
          </a:p>
        </p:txBody>
      </p:sp>
      <p:sp>
        <p:nvSpPr>
          <p:cNvPr id="6148" name="Text Box 4">
            <a:extLst>
              <a:ext uri="{FF2B5EF4-FFF2-40B4-BE49-F238E27FC236}">
                <a16:creationId xmlns:a16="http://schemas.microsoft.com/office/drawing/2014/main" id="{9FD157D9-3CE8-4589-BB9E-337EFEF263ED}"/>
              </a:ext>
            </a:extLst>
          </p:cNvPr>
          <p:cNvSpPr txBox="1">
            <a:spLocks noChangeArrowheads="1"/>
          </p:cNvSpPr>
          <p:nvPr/>
        </p:nvSpPr>
        <p:spPr bwMode="auto">
          <a:xfrm>
            <a:off x="952500" y="914400"/>
            <a:ext cx="10287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it-IT" sz="3200" i="1">
                <a:solidFill>
                  <a:srgbClr val="F2ED10"/>
                </a:solidFill>
              </a:rPr>
              <a:t>J. Anat. Embriol., </a:t>
            </a:r>
            <a:r>
              <a:rPr lang="en-GB" altLang="it-IT" sz="3200" b="1">
                <a:solidFill>
                  <a:srgbClr val="F2ED10"/>
                </a:solidFill>
              </a:rPr>
              <a:t>103</a:t>
            </a:r>
            <a:r>
              <a:rPr lang="en-GB" altLang="it-IT" sz="3200">
                <a:solidFill>
                  <a:srgbClr val="F2ED10"/>
                </a:solidFill>
              </a:rPr>
              <a:t>, 202, </a:t>
            </a:r>
            <a:r>
              <a:rPr lang="en-GB" altLang="it-IT" sz="3200" b="1">
                <a:solidFill>
                  <a:srgbClr val="F2ED10"/>
                </a:solidFill>
              </a:rPr>
              <a:t>1998</a:t>
            </a:r>
            <a:endParaRPr lang="en-GB" altLang="it-IT"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EB0FDAD9-80C8-4B44-9564-27AA1137C177}"/>
              </a:ext>
            </a:extLst>
          </p:cNvPr>
          <p:cNvSpPr txBox="1">
            <a:spLocks noChangeArrowheads="1"/>
          </p:cNvSpPr>
          <p:nvPr/>
        </p:nvSpPr>
        <p:spPr bwMode="auto">
          <a:xfrm>
            <a:off x="1668464" y="2819401"/>
            <a:ext cx="8861425"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it-IT" sz="3600">
                <a:solidFill>
                  <a:schemeClr val="bg1"/>
                </a:solidFill>
                <a:effectLst>
                  <a:outerShdw blurRad="38100" dist="38100" dir="2700000" algn="tl">
                    <a:srgbClr val="000000"/>
                  </a:outerShdw>
                </a:effectLst>
              </a:rPr>
              <a:t>Increased HLA-DR homozygosity associated with preeclampsia</a:t>
            </a:r>
            <a:endParaRPr lang="en-GB" altLang="it-IT" sz="3600"/>
          </a:p>
        </p:txBody>
      </p:sp>
      <p:sp>
        <p:nvSpPr>
          <p:cNvPr id="20483" name="Text Box 3">
            <a:extLst>
              <a:ext uri="{FF2B5EF4-FFF2-40B4-BE49-F238E27FC236}">
                <a16:creationId xmlns:a16="http://schemas.microsoft.com/office/drawing/2014/main" id="{6A5915C7-0908-4B16-A9CE-45A2B6FD854C}"/>
              </a:ext>
            </a:extLst>
          </p:cNvPr>
          <p:cNvSpPr txBox="1">
            <a:spLocks noChangeArrowheads="1"/>
          </p:cNvSpPr>
          <p:nvPr/>
        </p:nvSpPr>
        <p:spPr bwMode="auto">
          <a:xfrm>
            <a:off x="1598614" y="5029200"/>
            <a:ext cx="900112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it-IT" sz="3200">
                <a:solidFill>
                  <a:srgbClr val="F2ED10"/>
                </a:solidFill>
              </a:rPr>
              <a:t>de Luca Brunori, I., Battini, M. Simonelli </a:t>
            </a:r>
            <a:r>
              <a:rPr lang="en-GB" altLang="it-IT" sz="3200" i="1">
                <a:solidFill>
                  <a:srgbClr val="F2ED10"/>
                </a:solidFill>
              </a:rPr>
              <a:t>et al.</a:t>
            </a:r>
            <a:r>
              <a:rPr lang="en-GB" altLang="it-IT" sz="3000" i="1">
                <a:solidFill>
                  <a:srgbClr val="F2ED10"/>
                </a:solidFill>
              </a:rPr>
              <a:t> </a:t>
            </a:r>
            <a:endParaRPr lang="en-GB" altLang="it-IT" sz="3000"/>
          </a:p>
        </p:txBody>
      </p:sp>
      <p:sp>
        <p:nvSpPr>
          <p:cNvPr id="20484" name="Text Box 4">
            <a:extLst>
              <a:ext uri="{FF2B5EF4-FFF2-40B4-BE49-F238E27FC236}">
                <a16:creationId xmlns:a16="http://schemas.microsoft.com/office/drawing/2014/main" id="{908B0F3D-D391-42A6-A24B-9C93081D2FF9}"/>
              </a:ext>
            </a:extLst>
          </p:cNvPr>
          <p:cNvSpPr txBox="1">
            <a:spLocks noChangeArrowheads="1"/>
          </p:cNvSpPr>
          <p:nvPr/>
        </p:nvSpPr>
        <p:spPr bwMode="auto">
          <a:xfrm>
            <a:off x="2540000" y="914400"/>
            <a:ext cx="71183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3200" i="1">
                <a:solidFill>
                  <a:srgbClr val="F2ED10"/>
                </a:solidFill>
              </a:rPr>
              <a:t>Hum.Reprod.</a:t>
            </a:r>
            <a:r>
              <a:rPr lang="en-GB" altLang="it-IT" sz="3200">
                <a:solidFill>
                  <a:srgbClr val="F2ED10"/>
                </a:solidFill>
              </a:rPr>
              <a:t> </a:t>
            </a:r>
            <a:r>
              <a:rPr lang="en-GB" altLang="it-IT" sz="3200" b="1">
                <a:solidFill>
                  <a:srgbClr val="F2ED10"/>
                </a:solidFill>
              </a:rPr>
              <a:t>15</a:t>
            </a:r>
            <a:r>
              <a:rPr lang="en-GB" altLang="it-IT" sz="3200">
                <a:solidFill>
                  <a:srgbClr val="F2ED10"/>
                </a:solidFill>
              </a:rPr>
              <a:t>, 1807-1812, </a:t>
            </a:r>
            <a:r>
              <a:rPr lang="en-GB" altLang="it-IT" sz="3200" b="1">
                <a:solidFill>
                  <a:srgbClr val="F2ED10"/>
                </a:solidFill>
              </a:rPr>
              <a:t>2000</a:t>
            </a:r>
            <a:r>
              <a:rPr lang="en-GB" altLang="it-IT" sz="3200">
                <a:solidFill>
                  <a:srgbClr val="F2ED10"/>
                </a:solidFill>
              </a:rPr>
              <a:t>.</a:t>
            </a:r>
            <a:endParaRPr lang="en-GB" altLang="it-IT" sz="3000"/>
          </a:p>
        </p:txBody>
      </p:sp>
    </p:spTree>
    <p:extLst>
      <p:ext uri="{BB962C8B-B14F-4D97-AF65-F5344CB8AC3E}">
        <p14:creationId xmlns:p14="http://schemas.microsoft.com/office/powerpoint/2010/main" val="150024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B9DF563-FB12-4D81-9F53-57B6B03EB0AD}"/>
              </a:ext>
            </a:extLst>
          </p:cNvPr>
          <p:cNvPicPr>
            <a:picLocks noChangeAspect="1"/>
          </p:cNvPicPr>
          <p:nvPr/>
        </p:nvPicPr>
        <p:blipFill>
          <a:blip r:embed="rId3"/>
          <a:stretch>
            <a:fillRect/>
          </a:stretch>
        </p:blipFill>
        <p:spPr>
          <a:xfrm>
            <a:off x="2109459" y="55529"/>
            <a:ext cx="7551438" cy="6496705"/>
          </a:xfrm>
          <a:prstGeom prst="rect">
            <a:avLst/>
          </a:prstGeom>
          <a:ln>
            <a:noFill/>
          </a:ln>
          <a:effectLst>
            <a:outerShdw blurRad="292100" dist="139700" dir="2700000" algn="tl" rotWithShape="0">
              <a:srgbClr val="333333">
                <a:alpha val="65000"/>
              </a:srgbClr>
            </a:outerShdw>
          </a:effectLst>
        </p:spPr>
      </p:pic>
      <p:sp>
        <p:nvSpPr>
          <p:cNvPr id="7" name="CasellaDiTesto 6">
            <a:extLst>
              <a:ext uri="{FF2B5EF4-FFF2-40B4-BE49-F238E27FC236}">
                <a16:creationId xmlns:a16="http://schemas.microsoft.com/office/drawing/2014/main" id="{3FB9FB31-519C-4C9A-9F1D-C79FD15A61A9}"/>
              </a:ext>
            </a:extLst>
          </p:cNvPr>
          <p:cNvSpPr txBox="1"/>
          <p:nvPr/>
        </p:nvSpPr>
        <p:spPr>
          <a:xfrm>
            <a:off x="6984130" y="268012"/>
            <a:ext cx="2617076" cy="307777"/>
          </a:xfrm>
          <a:prstGeom prst="rect">
            <a:avLst/>
          </a:prstGeom>
          <a:noFill/>
        </p:spPr>
        <p:txBody>
          <a:bodyPr wrap="square" rtlCol="0">
            <a:spAutoFit/>
          </a:bodyPr>
          <a:lstStyle/>
          <a:p>
            <a:pPr algn="ctr"/>
            <a:r>
              <a:rPr lang="it-IT" sz="1400" dirty="0"/>
              <a:t>ACOG </a:t>
            </a:r>
            <a:r>
              <a:rPr lang="it-IT" sz="1400" dirty="0" err="1"/>
              <a:t>Pract.Bull</a:t>
            </a:r>
            <a:r>
              <a:rPr lang="it-IT" sz="1400" dirty="0"/>
              <a:t> 2020, 135;e237</a:t>
            </a:r>
          </a:p>
        </p:txBody>
      </p:sp>
    </p:spTree>
    <p:extLst>
      <p:ext uri="{BB962C8B-B14F-4D97-AF65-F5344CB8AC3E}">
        <p14:creationId xmlns:p14="http://schemas.microsoft.com/office/powerpoint/2010/main" val="331692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AD6C421-01B5-4DD9-A095-B26D8065A0A4}"/>
              </a:ext>
            </a:extLst>
          </p:cNvPr>
          <p:cNvPicPr>
            <a:picLocks noChangeAspect="1"/>
          </p:cNvPicPr>
          <p:nvPr/>
        </p:nvPicPr>
        <p:blipFill>
          <a:blip r:embed="rId2"/>
          <a:stretch>
            <a:fillRect/>
          </a:stretch>
        </p:blipFill>
        <p:spPr>
          <a:xfrm>
            <a:off x="1795462" y="652462"/>
            <a:ext cx="8601075" cy="555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583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 name="Saetta 1">
            <a:extLst>
              <a:ext uri="{FF2B5EF4-FFF2-40B4-BE49-F238E27FC236}">
                <a16:creationId xmlns:a16="http://schemas.microsoft.com/office/drawing/2014/main" id="{E7DC681D-7594-47A7-BCF4-8B689C6FF77A}"/>
              </a:ext>
            </a:extLst>
          </p:cNvPr>
          <p:cNvSpPr/>
          <p:nvPr/>
        </p:nvSpPr>
        <p:spPr>
          <a:xfrm>
            <a:off x="314790" y="33728"/>
            <a:ext cx="11772275" cy="6430780"/>
          </a:xfrm>
          <a:prstGeom prst="lightningBolt">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b="1" dirty="0">
              <a:solidFill>
                <a:srgbClr val="002060"/>
              </a:solidFill>
            </a:endParaRPr>
          </a:p>
        </p:txBody>
      </p:sp>
      <p:sp>
        <p:nvSpPr>
          <p:cNvPr id="4" name="CasellaDiTesto 3">
            <a:extLst>
              <a:ext uri="{FF2B5EF4-FFF2-40B4-BE49-F238E27FC236}">
                <a16:creationId xmlns:a16="http://schemas.microsoft.com/office/drawing/2014/main" id="{C738CDEE-0F89-4D71-9C3D-49035FA6ADAF}"/>
              </a:ext>
            </a:extLst>
          </p:cNvPr>
          <p:cNvSpPr txBox="1"/>
          <p:nvPr/>
        </p:nvSpPr>
        <p:spPr>
          <a:xfrm>
            <a:off x="1843797" y="1090064"/>
            <a:ext cx="4616972" cy="461665"/>
          </a:xfrm>
          <a:prstGeom prst="rect">
            <a:avLst/>
          </a:prstGeom>
          <a:noFill/>
        </p:spPr>
        <p:txBody>
          <a:bodyPr wrap="square" rtlCol="0">
            <a:spAutoFit/>
          </a:bodyPr>
          <a:lstStyle/>
          <a:p>
            <a:pPr algn="ctr"/>
            <a:r>
              <a:rPr lang="it-IT" sz="2400" b="1" dirty="0">
                <a:solidFill>
                  <a:srgbClr val="002060"/>
                </a:solidFill>
              </a:rPr>
              <a:t>PREECLAMPSIA ITSELF</a:t>
            </a:r>
          </a:p>
        </p:txBody>
      </p:sp>
      <p:sp>
        <p:nvSpPr>
          <p:cNvPr id="3" name="CasellaDiTesto 2">
            <a:extLst>
              <a:ext uri="{FF2B5EF4-FFF2-40B4-BE49-F238E27FC236}">
                <a16:creationId xmlns:a16="http://schemas.microsoft.com/office/drawing/2014/main" id="{0085B5DA-202E-454D-AB7B-435415B068F5}"/>
              </a:ext>
            </a:extLst>
          </p:cNvPr>
          <p:cNvSpPr txBox="1"/>
          <p:nvPr/>
        </p:nvSpPr>
        <p:spPr>
          <a:xfrm>
            <a:off x="5051682" y="1948723"/>
            <a:ext cx="779489" cy="400110"/>
          </a:xfrm>
          <a:prstGeom prst="rect">
            <a:avLst/>
          </a:prstGeom>
          <a:noFill/>
        </p:spPr>
        <p:txBody>
          <a:bodyPr wrap="square" rtlCol="0">
            <a:spAutoFit/>
          </a:bodyPr>
          <a:lstStyle/>
          <a:p>
            <a:pPr algn="ctr"/>
            <a:r>
              <a:rPr lang="it-IT" sz="2000" b="1" dirty="0">
                <a:solidFill>
                  <a:srgbClr val="002060"/>
                </a:solidFill>
              </a:rPr>
              <a:t>IS</a:t>
            </a:r>
          </a:p>
        </p:txBody>
      </p:sp>
      <p:sp>
        <p:nvSpPr>
          <p:cNvPr id="5" name="CasellaDiTesto 4">
            <a:extLst>
              <a:ext uri="{FF2B5EF4-FFF2-40B4-BE49-F238E27FC236}">
                <a16:creationId xmlns:a16="http://schemas.microsoft.com/office/drawing/2014/main" id="{1F73EF80-EA2B-47DC-AFDB-EE0B999646D7}"/>
              </a:ext>
            </a:extLst>
          </p:cNvPr>
          <p:cNvSpPr txBox="1"/>
          <p:nvPr/>
        </p:nvSpPr>
        <p:spPr>
          <a:xfrm>
            <a:off x="3959905" y="2876004"/>
            <a:ext cx="4616972" cy="830997"/>
          </a:xfrm>
          <a:prstGeom prst="rect">
            <a:avLst/>
          </a:prstGeom>
          <a:noFill/>
        </p:spPr>
        <p:txBody>
          <a:bodyPr wrap="square" rtlCol="0">
            <a:spAutoFit/>
          </a:bodyPr>
          <a:lstStyle/>
          <a:p>
            <a:pPr algn="ctr"/>
            <a:r>
              <a:rPr lang="it-IT" sz="2400" b="1" dirty="0">
                <a:solidFill>
                  <a:srgbClr val="002060"/>
                </a:solidFill>
              </a:rPr>
              <a:t>A MAJOR COMPLICATION OF          PREGNANCY</a:t>
            </a:r>
          </a:p>
        </p:txBody>
      </p:sp>
      <p:sp>
        <p:nvSpPr>
          <p:cNvPr id="6" name="CasellaDiTesto 5">
            <a:extLst>
              <a:ext uri="{FF2B5EF4-FFF2-40B4-BE49-F238E27FC236}">
                <a16:creationId xmlns:a16="http://schemas.microsoft.com/office/drawing/2014/main" id="{F0B2F1C4-216A-4427-848C-91CAF7A0712C}"/>
              </a:ext>
            </a:extLst>
          </p:cNvPr>
          <p:cNvSpPr txBox="1"/>
          <p:nvPr/>
        </p:nvSpPr>
        <p:spPr>
          <a:xfrm>
            <a:off x="7752405" y="3839982"/>
            <a:ext cx="779489" cy="1569660"/>
          </a:xfrm>
          <a:prstGeom prst="rect">
            <a:avLst/>
          </a:prstGeom>
          <a:noFill/>
        </p:spPr>
        <p:txBody>
          <a:bodyPr wrap="square" rtlCol="0">
            <a:spAutoFit/>
          </a:bodyPr>
          <a:lstStyle/>
          <a:p>
            <a:pPr algn="ctr"/>
            <a:r>
              <a:rPr lang="it-IT" sz="9600" b="1" dirty="0">
                <a:solidFill>
                  <a:srgbClr val="002060"/>
                </a:solidFill>
              </a:rPr>
              <a:t>!</a:t>
            </a:r>
          </a:p>
        </p:txBody>
      </p:sp>
    </p:spTree>
    <p:extLst>
      <p:ext uri="{BB962C8B-B14F-4D97-AF65-F5344CB8AC3E}">
        <p14:creationId xmlns:p14="http://schemas.microsoft.com/office/powerpoint/2010/main" val="28491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3197</Words>
  <Application>Microsoft Office PowerPoint</Application>
  <PresentationFormat>Widescreen</PresentationFormat>
  <Paragraphs>310</Paragraphs>
  <Slides>37</Slides>
  <Notes>15</Notes>
  <HiddenSlides>0</HiddenSlides>
  <MMClips>0</MMClips>
  <ScaleCrop>false</ScaleCrop>
  <HeadingPairs>
    <vt:vector size="6" baseType="variant">
      <vt:variant>
        <vt:lpstr>Caratteri utilizzati</vt:lpstr>
      </vt:variant>
      <vt:variant>
        <vt:i4>17</vt:i4>
      </vt:variant>
      <vt:variant>
        <vt:lpstr>Tema</vt:lpstr>
      </vt:variant>
      <vt:variant>
        <vt:i4>1</vt:i4>
      </vt:variant>
      <vt:variant>
        <vt:lpstr>Titoli diapositive</vt:lpstr>
      </vt:variant>
      <vt:variant>
        <vt:i4>37</vt:i4>
      </vt:variant>
    </vt:vector>
  </HeadingPairs>
  <TitlesOfParts>
    <vt:vector size="55" baseType="lpstr">
      <vt:lpstr>Algerian</vt:lpstr>
      <vt:lpstr>Arial</vt:lpstr>
      <vt:lpstr>Arial Narrow</vt:lpstr>
      <vt:lpstr>Baskerville</vt:lpstr>
      <vt:lpstr>BlinkMacSystemFont</vt:lpstr>
      <vt:lpstr>Calibri</vt:lpstr>
      <vt:lpstr>Calibri Light</vt:lpstr>
      <vt:lpstr>Cambria</vt:lpstr>
      <vt:lpstr>MathematicalPi-One</vt:lpstr>
      <vt:lpstr>NexusSerif</vt:lpstr>
      <vt:lpstr>Palatino Linotype</vt:lpstr>
      <vt:lpstr>proxima_nova_rgregular</vt:lpstr>
      <vt:lpstr>Times New Roman</vt:lpstr>
      <vt:lpstr>TimesNewRomanPS</vt:lpstr>
      <vt:lpstr>TimesNewRomanPS-Bold</vt:lpstr>
      <vt:lpstr>TimesNewRomanPS-BoldItalic</vt:lpstr>
      <vt:lpstr>Wingdings</vt:lpstr>
      <vt:lpstr>SketchyVTI</vt:lpstr>
      <vt:lpstr>PREECLAMPSIA COMPLICANZE MATERNE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ACUTE  COMPLICATIONS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MANAGEMENT</vt:lpstr>
      <vt:lpstr>PULMONARY EDEMA</vt:lpstr>
      <vt:lpstr>Renal Failure</vt:lpstr>
      <vt:lpstr>DIC</vt:lpstr>
      <vt:lpstr>Presentazione standard di PowerPoint</vt:lpstr>
      <vt:lpstr>TROMBOTIC MICROANGIOPATHIES </vt:lpstr>
      <vt:lpstr>Presentazione standard di PowerPoint</vt:lpstr>
      <vt:lpstr>Presentazione standard di PowerPoint</vt:lpstr>
      <vt:lpstr>Presentazione standard di PowerPoint</vt:lpstr>
      <vt:lpstr>The Prognosis Study, 2016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Saving Babies …and much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PREECLAMPSIA </dc:title>
  <dc:creator>lorella battini</dc:creator>
  <cp:lastModifiedBy>lorella battini</cp:lastModifiedBy>
  <cp:revision>1</cp:revision>
  <dcterms:created xsi:type="dcterms:W3CDTF">2021-09-08T21:17:34Z</dcterms:created>
  <dcterms:modified xsi:type="dcterms:W3CDTF">2021-10-18T22:49:45Z</dcterms:modified>
</cp:coreProperties>
</file>